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1" r:id="rId1"/>
  </p:sldMasterIdLst>
  <p:notesMasterIdLst>
    <p:notesMasterId r:id="rId47"/>
  </p:notesMasterIdLst>
  <p:sldIdLst>
    <p:sldId id="262" r:id="rId2"/>
    <p:sldId id="270" r:id="rId3"/>
    <p:sldId id="266" r:id="rId4"/>
    <p:sldId id="259" r:id="rId5"/>
    <p:sldId id="265" r:id="rId6"/>
    <p:sldId id="268" r:id="rId7"/>
    <p:sldId id="272" r:id="rId8"/>
    <p:sldId id="260" r:id="rId9"/>
    <p:sldId id="261" r:id="rId10"/>
    <p:sldId id="274" r:id="rId11"/>
    <p:sldId id="263" r:id="rId12"/>
    <p:sldId id="273" r:id="rId13"/>
    <p:sldId id="271" r:id="rId14"/>
    <p:sldId id="269"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95" r:id="rId29"/>
    <p:sldId id="296" r:id="rId30"/>
    <p:sldId id="297" r:id="rId31"/>
    <p:sldId id="298" r:id="rId32"/>
    <p:sldId id="288" r:id="rId33"/>
    <p:sldId id="289" r:id="rId34"/>
    <p:sldId id="290" r:id="rId35"/>
    <p:sldId id="291" r:id="rId36"/>
    <p:sldId id="292" r:id="rId37"/>
    <p:sldId id="293" r:id="rId38"/>
    <p:sldId id="302" r:id="rId39"/>
    <p:sldId id="304" r:id="rId40"/>
    <p:sldId id="294" r:id="rId41"/>
    <p:sldId id="305" r:id="rId42"/>
    <p:sldId id="299" r:id="rId43"/>
    <p:sldId id="300" r:id="rId44"/>
    <p:sldId id="301" r:id="rId45"/>
    <p:sldId id="303" r:id="rId4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F5589D-C0F2-FA42-91F8-983BADBA1B70}">
          <p14:sldIdLst>
            <p14:sldId id="262"/>
            <p14:sldId id="270"/>
            <p14:sldId id="266"/>
            <p14:sldId id="259"/>
            <p14:sldId id="265"/>
            <p14:sldId id="268"/>
            <p14:sldId id="272"/>
            <p14:sldId id="260"/>
            <p14:sldId id="261"/>
            <p14:sldId id="274"/>
            <p14:sldId id="263"/>
            <p14:sldId id="273"/>
          </p14:sldIdLst>
        </p14:section>
        <p14:section name="Arkiv" id="{EF4A3D99-5701-034F-B126-EA71D36DD984}">
          <p14:sldIdLst>
            <p14:sldId id="271"/>
            <p14:sldId id="269"/>
            <p14:sldId id="275"/>
            <p14:sldId id="276"/>
            <p14:sldId id="277"/>
            <p14:sldId id="278"/>
            <p14:sldId id="279"/>
            <p14:sldId id="280"/>
            <p14:sldId id="281"/>
            <p14:sldId id="282"/>
            <p14:sldId id="283"/>
            <p14:sldId id="284"/>
            <p14:sldId id="285"/>
            <p14:sldId id="286"/>
            <p14:sldId id="287"/>
            <p14:sldId id="295"/>
            <p14:sldId id="296"/>
            <p14:sldId id="297"/>
            <p14:sldId id="298"/>
            <p14:sldId id="288"/>
            <p14:sldId id="289"/>
            <p14:sldId id="290"/>
            <p14:sldId id="291"/>
            <p14:sldId id="292"/>
            <p14:sldId id="293"/>
            <p14:sldId id="302"/>
            <p14:sldId id="304"/>
            <p14:sldId id="294"/>
            <p14:sldId id="305"/>
            <p14:sldId id="299"/>
            <p14:sldId id="300"/>
            <p14:sldId id="301"/>
            <p14:sldId id="30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8745F7-352F-F464-9246-1C76F1F10962}" name="Karen Visby Østergaard" initials="KØ" userId="S::s192817@dtu.dk::49a66fa7-e8b9-4035-aca1-2fe57f06225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31D44"/>
    <a:srgbClr val="8405FB"/>
    <a:srgbClr val="AF5EC0"/>
    <a:srgbClr val="E8E8E8"/>
    <a:srgbClr val="00C4AA"/>
    <a:srgbClr val="6DBE98"/>
    <a:srgbClr val="436436"/>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95041-D821-BB4A-98B3-8D09CFFA5566}" v="12407" dt="2025-01-09T08:46:26.684"/>
    <p1510:client id="{8EBAD853-0464-4A9D-B73A-5E78C5450838}" v="13307" dt="2025-01-09T08:46:59.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ne Brunke Aarhus" userId="S::s183195@dtu.dk::e3731648-2144-4844-89aa-df9d4f5384cf" providerId="AD" clId="Web-{BE8C71C7-C4F2-6373-E9CE-D12B24C5C55E}"/>
    <pc:docChg chg="modSld">
      <pc:chgData name="Eline Brunke Aarhus" userId="S::s183195@dtu.dk::e3731648-2144-4844-89aa-df9d4f5384cf" providerId="AD" clId="Web-{BE8C71C7-C4F2-6373-E9CE-D12B24C5C55E}" dt="2025-01-03T08:02:15.737" v="1" actId="1076"/>
      <pc:docMkLst>
        <pc:docMk/>
      </pc:docMkLst>
      <pc:sldChg chg="addSp modSp">
        <pc:chgData name="Eline Brunke Aarhus" userId="S::s183195@dtu.dk::e3731648-2144-4844-89aa-df9d4f5384cf" providerId="AD" clId="Web-{BE8C71C7-C4F2-6373-E9CE-D12B24C5C55E}" dt="2025-01-03T08:02:15.737" v="1" actId="1076"/>
        <pc:sldMkLst>
          <pc:docMk/>
          <pc:sldMk cId="3075686738" sldId="256"/>
        </pc:sldMkLst>
      </pc:sldChg>
    </pc:docChg>
  </pc:docChgLst>
  <pc:docChgLst>
    <pc:chgData name="Eline Brunke Aarhus" userId="e3731648-2144-4844-89aa-df9d4f5384cf" providerId="ADAL" clId="{53B95041-D821-BB4A-98B3-8D09CFFA5566}"/>
    <pc:docChg chg="undo custSel addSld delSld modSld sldOrd delMainMaster modMainMaster addSection modSection">
      <pc:chgData name="Eline Brunke Aarhus" userId="e3731648-2144-4844-89aa-df9d4f5384cf" providerId="ADAL" clId="{53B95041-D821-BB4A-98B3-8D09CFFA5566}" dt="2025-01-09T08:46:26.685" v="20571" actId="1036"/>
      <pc:docMkLst>
        <pc:docMk/>
      </pc:docMkLst>
      <pc:sldChg chg="delSp modSp mod ord modShow">
        <pc:chgData name="Eline Brunke Aarhus" userId="e3731648-2144-4844-89aa-df9d4f5384cf" providerId="ADAL" clId="{53B95041-D821-BB4A-98B3-8D09CFFA5566}" dt="2025-01-03T09:02:48.779" v="746" actId="20578"/>
        <pc:sldMkLst>
          <pc:docMk/>
          <pc:sldMk cId="3075686738" sldId="256"/>
        </pc:sldMkLst>
      </pc:sldChg>
      <pc:sldChg chg="addSp delSp modSp new mod ord setBg modShow">
        <pc:chgData name="Eline Brunke Aarhus" userId="e3731648-2144-4844-89aa-df9d4f5384cf" providerId="ADAL" clId="{53B95041-D821-BB4A-98B3-8D09CFFA5566}" dt="2025-01-03T12:30:45.628" v="3223" actId="20578"/>
        <pc:sldMkLst>
          <pc:docMk/>
          <pc:sldMk cId="820825584" sldId="257"/>
        </pc:sldMkLst>
      </pc:sldChg>
      <pc:sldChg chg="add del setBg">
        <pc:chgData name="Eline Brunke Aarhus" userId="e3731648-2144-4844-89aa-df9d4f5384cf" providerId="ADAL" clId="{53B95041-D821-BB4A-98B3-8D09CFFA5566}" dt="2025-01-03T08:39:16.336" v="588" actId="2696"/>
        <pc:sldMkLst>
          <pc:docMk/>
          <pc:sldMk cId="853955828" sldId="258"/>
        </pc:sldMkLst>
      </pc:sldChg>
      <pc:sldChg chg="addSp delSp modSp mod setBg delDesignElem modNotesTx">
        <pc:chgData name="Eline Brunke Aarhus" userId="e3731648-2144-4844-89aa-df9d4f5384cf" providerId="ADAL" clId="{53B95041-D821-BB4A-98B3-8D09CFFA5566}" dt="2025-01-08T15:35:30.211" v="20210" actId="20577"/>
        <pc:sldMkLst>
          <pc:docMk/>
          <pc:sldMk cId="2180538263" sldId="259"/>
        </pc:sldMkLst>
        <pc:spChg chg="mod">
          <ac:chgData name="Eline Brunke Aarhus" userId="e3731648-2144-4844-89aa-df9d4f5384cf" providerId="ADAL" clId="{53B95041-D821-BB4A-98B3-8D09CFFA5566}" dt="2025-01-03T09:24:30.043" v="910" actId="14100"/>
          <ac:spMkLst>
            <pc:docMk/>
            <pc:sldMk cId="2180538263" sldId="259"/>
            <ac:spMk id="14" creationId="{621F8364-CDF2-6AA1-43DA-195EB7C9FAEB}"/>
          </ac:spMkLst>
        </pc:spChg>
        <pc:spChg chg="add mod">
          <ac:chgData name="Eline Brunke Aarhus" userId="e3731648-2144-4844-89aa-df9d4f5384cf" providerId="ADAL" clId="{53B95041-D821-BB4A-98B3-8D09CFFA5566}" dt="2025-01-05T10:30:39.384" v="4338" actId="1076"/>
          <ac:spMkLst>
            <pc:docMk/>
            <pc:sldMk cId="2180538263" sldId="259"/>
            <ac:spMk id="16" creationId="{8A5CFF01-AF6E-A33D-420A-A9C63842C27B}"/>
          </ac:spMkLst>
        </pc:spChg>
        <pc:spChg chg="add mod">
          <ac:chgData name="Eline Brunke Aarhus" userId="e3731648-2144-4844-89aa-df9d4f5384cf" providerId="ADAL" clId="{53B95041-D821-BB4A-98B3-8D09CFFA5566}" dt="2025-01-03T09:28:11.842" v="933" actId="170"/>
          <ac:spMkLst>
            <pc:docMk/>
            <pc:sldMk cId="2180538263" sldId="259"/>
            <ac:spMk id="20" creationId="{12F80BE8-8427-D112-124A-A556C9E86EB8}"/>
          </ac:spMkLst>
        </pc:spChg>
        <pc:graphicFrameChg chg="add mod">
          <ac:chgData name="Eline Brunke Aarhus" userId="e3731648-2144-4844-89aa-df9d4f5384cf" providerId="ADAL" clId="{53B95041-D821-BB4A-98B3-8D09CFFA5566}" dt="2025-01-03T11:12:44.250" v="3023" actId="207"/>
          <ac:graphicFrameMkLst>
            <pc:docMk/>
            <pc:sldMk cId="2180538263" sldId="259"/>
            <ac:graphicFrameMk id="17" creationId="{4272568B-9D0B-8F1D-D831-809CBDA6748D}"/>
          </ac:graphicFrameMkLst>
        </pc:graphicFrameChg>
        <pc:picChg chg="add mod ord">
          <ac:chgData name="Eline Brunke Aarhus" userId="e3731648-2144-4844-89aa-df9d4f5384cf" providerId="ADAL" clId="{53B95041-D821-BB4A-98B3-8D09CFFA5566}" dt="2025-01-03T09:23:22.856" v="902" actId="171"/>
          <ac:picMkLst>
            <pc:docMk/>
            <pc:sldMk cId="2180538263" sldId="259"/>
            <ac:picMk id="12" creationId="{094F3919-5A15-70F4-2454-0BA0CE938568}"/>
          </ac:picMkLst>
        </pc:picChg>
      </pc:sldChg>
      <pc:sldChg chg="addSp delSp modSp mod modNotesTx">
        <pc:chgData name="Eline Brunke Aarhus" userId="e3731648-2144-4844-89aa-df9d4f5384cf" providerId="ADAL" clId="{53B95041-D821-BB4A-98B3-8D09CFFA5566}" dt="2025-01-08T15:36:05.905" v="20239" actId="20577"/>
        <pc:sldMkLst>
          <pc:docMk/>
          <pc:sldMk cId="3354095583" sldId="260"/>
        </pc:sldMkLst>
        <pc:spChg chg="mod">
          <ac:chgData name="Eline Brunke Aarhus" userId="e3731648-2144-4844-89aa-df9d4f5384cf" providerId="ADAL" clId="{53B95041-D821-BB4A-98B3-8D09CFFA5566}" dt="2025-01-08T12:46:12.689" v="16425" actId="790"/>
          <ac:spMkLst>
            <pc:docMk/>
            <pc:sldMk cId="3354095583" sldId="260"/>
            <ac:spMk id="2" creationId="{57318B11-CA80-45C4-37D1-C885E07EB7F3}"/>
          </ac:spMkLst>
        </pc:spChg>
        <pc:spChg chg="add del mod">
          <ac:chgData name="Eline Brunke Aarhus" userId="e3731648-2144-4844-89aa-df9d4f5384cf" providerId="ADAL" clId="{53B95041-D821-BB4A-98B3-8D09CFFA5566}" dt="2025-01-08T12:46:12.689" v="16425" actId="790"/>
          <ac:spMkLst>
            <pc:docMk/>
            <pc:sldMk cId="3354095583" sldId="260"/>
            <ac:spMk id="6" creationId="{997E68A0-2B28-10CA-10E8-7157F29B303A}"/>
          </ac:spMkLst>
        </pc:spChg>
        <pc:spChg chg="add mod">
          <ac:chgData name="Eline Brunke Aarhus" userId="e3731648-2144-4844-89aa-df9d4f5384cf" providerId="ADAL" clId="{53B95041-D821-BB4A-98B3-8D09CFFA5566}" dt="2025-01-08T12:48:20.108" v="16730" actId="20577"/>
          <ac:spMkLst>
            <pc:docMk/>
            <pc:sldMk cId="3354095583" sldId="260"/>
            <ac:spMk id="11" creationId="{D0B7409E-EC35-C36B-0CE8-AFEEEE169A47}"/>
          </ac:spMkLst>
        </pc:spChg>
        <pc:spChg chg="mod">
          <ac:chgData name="Eline Brunke Aarhus" userId="e3731648-2144-4844-89aa-df9d4f5384cf" providerId="ADAL" clId="{53B95041-D821-BB4A-98B3-8D09CFFA5566}" dt="2025-01-04T10:32:32.726" v="3587" actId="2711"/>
          <ac:spMkLst>
            <pc:docMk/>
            <pc:sldMk cId="3354095583" sldId="260"/>
            <ac:spMk id="15" creationId="{11973A76-8DF4-3616-A9E6-D7FFE0354302}"/>
          </ac:spMkLst>
        </pc:spChg>
        <pc:spChg chg="mod">
          <ac:chgData name="Eline Brunke Aarhus" userId="e3731648-2144-4844-89aa-df9d4f5384cf" providerId="ADAL" clId="{53B95041-D821-BB4A-98B3-8D09CFFA5566}" dt="2025-01-08T12:46:12.689" v="16425" actId="790"/>
          <ac:spMkLst>
            <pc:docMk/>
            <pc:sldMk cId="3354095583" sldId="260"/>
            <ac:spMk id="17" creationId="{FDEF4A99-E6D6-9948-AC89-1C1484E0ECF0}"/>
          </ac:spMkLst>
        </pc:spChg>
        <pc:spChg chg="add mod">
          <ac:chgData name="Eline Brunke Aarhus" userId="e3731648-2144-4844-89aa-df9d4f5384cf" providerId="ADAL" clId="{53B95041-D821-BB4A-98B3-8D09CFFA5566}" dt="2025-01-08T12:46:12.689" v="16425" actId="790"/>
          <ac:spMkLst>
            <pc:docMk/>
            <pc:sldMk cId="3354095583" sldId="260"/>
            <ac:spMk id="19" creationId="{1BC7753D-E0A0-D714-85BA-EBE6C7B3DC5D}"/>
          </ac:spMkLst>
        </pc:spChg>
        <pc:spChg chg="mod">
          <ac:chgData name="Eline Brunke Aarhus" userId="e3731648-2144-4844-89aa-df9d4f5384cf" providerId="ADAL" clId="{53B95041-D821-BB4A-98B3-8D09CFFA5566}" dt="2025-01-08T12:46:12.689" v="16425" actId="790"/>
          <ac:spMkLst>
            <pc:docMk/>
            <pc:sldMk cId="3354095583" sldId="260"/>
            <ac:spMk id="20" creationId="{0D6456E1-01E3-5D4B-299F-642E22993484}"/>
          </ac:spMkLst>
        </pc:spChg>
        <pc:spChg chg="mod">
          <ac:chgData name="Eline Brunke Aarhus" userId="e3731648-2144-4844-89aa-df9d4f5384cf" providerId="ADAL" clId="{53B95041-D821-BB4A-98B3-8D09CFFA5566}" dt="2025-01-08T12:46:12.689" v="16425" actId="790"/>
          <ac:spMkLst>
            <pc:docMk/>
            <pc:sldMk cId="3354095583" sldId="260"/>
            <ac:spMk id="21" creationId="{1B2C9DF6-6408-ED77-754B-8C7296DC6791}"/>
          </ac:spMkLst>
        </pc:spChg>
        <pc:spChg chg="mod">
          <ac:chgData name="Eline Brunke Aarhus" userId="e3731648-2144-4844-89aa-df9d4f5384cf" providerId="ADAL" clId="{53B95041-D821-BB4A-98B3-8D09CFFA5566}" dt="2025-01-08T12:46:12.689" v="16425" actId="790"/>
          <ac:spMkLst>
            <pc:docMk/>
            <pc:sldMk cId="3354095583" sldId="260"/>
            <ac:spMk id="22" creationId="{1AAB2345-016F-D306-6200-56FE1633A04A}"/>
          </ac:spMkLst>
        </pc:spChg>
        <pc:spChg chg="mod">
          <ac:chgData name="Eline Brunke Aarhus" userId="e3731648-2144-4844-89aa-df9d4f5384cf" providerId="ADAL" clId="{53B95041-D821-BB4A-98B3-8D09CFFA5566}" dt="2025-01-08T12:46:12.689" v="16425" actId="790"/>
          <ac:spMkLst>
            <pc:docMk/>
            <pc:sldMk cId="3354095583" sldId="260"/>
            <ac:spMk id="23" creationId="{8AB30AEB-6163-EFB9-8FFB-2A98574ADB45}"/>
          </ac:spMkLst>
        </pc:spChg>
        <pc:spChg chg="mod">
          <ac:chgData name="Eline Brunke Aarhus" userId="e3731648-2144-4844-89aa-df9d4f5384cf" providerId="ADAL" clId="{53B95041-D821-BB4A-98B3-8D09CFFA5566}" dt="2025-01-08T12:46:12.689" v="16425" actId="790"/>
          <ac:spMkLst>
            <pc:docMk/>
            <pc:sldMk cId="3354095583" sldId="260"/>
            <ac:spMk id="24" creationId="{2612C29A-589C-65A4-B34A-772C49D31F0B}"/>
          </ac:spMkLst>
        </pc:spChg>
        <pc:picChg chg="add mod">
          <ac:chgData name="Eline Brunke Aarhus" userId="e3731648-2144-4844-89aa-df9d4f5384cf" providerId="ADAL" clId="{53B95041-D821-BB4A-98B3-8D09CFFA5566}" dt="2025-01-03T08:56:43.921" v="720"/>
          <ac:picMkLst>
            <pc:docMk/>
            <pc:sldMk cId="3354095583" sldId="260"/>
            <ac:picMk id="16" creationId="{CFF630E8-1E79-334E-8C31-7B17AA3A4126}"/>
          </ac:picMkLst>
        </pc:picChg>
      </pc:sldChg>
      <pc:sldChg chg="addSp modSp add mod ord modNotesTx">
        <pc:chgData name="Eline Brunke Aarhus" userId="e3731648-2144-4844-89aa-df9d4f5384cf" providerId="ADAL" clId="{53B95041-D821-BB4A-98B3-8D09CFFA5566}" dt="2025-01-08T15:36:20.579" v="20249" actId="20577"/>
        <pc:sldMkLst>
          <pc:docMk/>
          <pc:sldMk cId="1032342787" sldId="261"/>
        </pc:sldMkLst>
        <pc:spChg chg="mod">
          <ac:chgData name="Eline Brunke Aarhus" userId="e3731648-2144-4844-89aa-df9d4f5384cf" providerId="ADAL" clId="{53B95041-D821-BB4A-98B3-8D09CFFA5566}" dt="2025-01-06T14:01:58.299" v="6473" actId="790"/>
          <ac:spMkLst>
            <pc:docMk/>
            <pc:sldMk cId="1032342787" sldId="261"/>
            <ac:spMk id="2" creationId="{5DD3962A-B93D-8A46-FFDB-58BA73FB4909}"/>
          </ac:spMkLst>
        </pc:spChg>
        <pc:spChg chg="mod">
          <ac:chgData name="Eline Brunke Aarhus" userId="e3731648-2144-4844-89aa-df9d4f5384cf" providerId="ADAL" clId="{53B95041-D821-BB4A-98B3-8D09CFFA5566}" dt="2025-01-06T14:01:58.299" v="6473" actId="790"/>
          <ac:spMkLst>
            <pc:docMk/>
            <pc:sldMk cId="1032342787" sldId="261"/>
            <ac:spMk id="4" creationId="{553AA7FB-0774-5B03-5C8D-6EA7FEDFF72C}"/>
          </ac:spMkLst>
        </pc:spChg>
        <pc:spChg chg="mod">
          <ac:chgData name="Eline Brunke Aarhus" userId="e3731648-2144-4844-89aa-df9d4f5384cf" providerId="ADAL" clId="{53B95041-D821-BB4A-98B3-8D09CFFA5566}" dt="2025-01-07T20:00:00.838" v="14858" actId="1037"/>
          <ac:spMkLst>
            <pc:docMk/>
            <pc:sldMk cId="1032342787" sldId="261"/>
            <ac:spMk id="5" creationId="{B1FFC151-6878-66DE-4F86-E69484B7FF2F}"/>
          </ac:spMkLst>
        </pc:spChg>
        <pc:spChg chg="add mod">
          <ac:chgData name="Eline Brunke Aarhus" userId="e3731648-2144-4844-89aa-df9d4f5384cf" providerId="ADAL" clId="{53B95041-D821-BB4A-98B3-8D09CFFA5566}" dt="2025-01-07T20:00:15.969" v="14865" actId="1036"/>
          <ac:spMkLst>
            <pc:docMk/>
            <pc:sldMk cId="1032342787" sldId="261"/>
            <ac:spMk id="11" creationId="{458BB8E0-D75F-B3FA-7261-E7F6AF0B3244}"/>
          </ac:spMkLst>
        </pc:spChg>
        <pc:spChg chg="add mod">
          <ac:chgData name="Eline Brunke Aarhus" userId="e3731648-2144-4844-89aa-df9d4f5384cf" providerId="ADAL" clId="{53B95041-D821-BB4A-98B3-8D09CFFA5566}" dt="2025-01-06T14:05:20.912" v="6621" actId="14100"/>
          <ac:spMkLst>
            <pc:docMk/>
            <pc:sldMk cId="1032342787" sldId="261"/>
            <ac:spMk id="12" creationId="{AD4A7751-DCC7-F880-4936-5A1A6650CA12}"/>
          </ac:spMkLst>
        </pc:spChg>
        <pc:spChg chg="add mod">
          <ac:chgData name="Eline Brunke Aarhus" userId="e3731648-2144-4844-89aa-df9d4f5384cf" providerId="ADAL" clId="{53B95041-D821-BB4A-98B3-8D09CFFA5566}" dt="2025-01-07T20:00:24.882" v="14866" actId="14100"/>
          <ac:spMkLst>
            <pc:docMk/>
            <pc:sldMk cId="1032342787" sldId="261"/>
            <ac:spMk id="13" creationId="{C01B1F46-A6D9-4C5E-FD21-E83F77D35B78}"/>
          </ac:spMkLst>
        </pc:spChg>
        <pc:spChg chg="add mod">
          <ac:chgData name="Eline Brunke Aarhus" userId="e3731648-2144-4844-89aa-df9d4f5384cf" providerId="ADAL" clId="{53B95041-D821-BB4A-98B3-8D09CFFA5566}" dt="2025-01-06T14:05:20.912" v="6621" actId="14100"/>
          <ac:spMkLst>
            <pc:docMk/>
            <pc:sldMk cId="1032342787" sldId="261"/>
            <ac:spMk id="14" creationId="{058E4FBA-B9C0-98C8-678A-A134E1F17476}"/>
          </ac:spMkLst>
        </pc:spChg>
        <pc:picChg chg="add mod">
          <ac:chgData name="Eline Brunke Aarhus" userId="e3731648-2144-4844-89aa-df9d4f5384cf" providerId="ADAL" clId="{53B95041-D821-BB4A-98B3-8D09CFFA5566}" dt="2025-01-03T08:56:46.950" v="721"/>
          <ac:picMkLst>
            <pc:docMk/>
            <pc:sldMk cId="1032342787" sldId="261"/>
            <ac:picMk id="3" creationId="{CF8670DE-7898-194B-6A1F-0F20AAA5ED2C}"/>
          </ac:picMkLst>
        </pc:picChg>
        <pc:picChg chg="add mod">
          <ac:chgData name="Eline Brunke Aarhus" userId="e3731648-2144-4844-89aa-df9d4f5384cf" providerId="ADAL" clId="{53B95041-D821-BB4A-98B3-8D09CFFA5566}" dt="2025-01-05T16:53:46.326" v="5634" actId="1035"/>
          <ac:picMkLst>
            <pc:docMk/>
            <pc:sldMk cId="1032342787" sldId="261"/>
            <ac:picMk id="7" creationId="{A7D99186-5E2A-AAB5-DF53-071A94960977}"/>
          </ac:picMkLst>
        </pc:picChg>
        <pc:picChg chg="add mod">
          <ac:chgData name="Eline Brunke Aarhus" userId="e3731648-2144-4844-89aa-df9d4f5384cf" providerId="ADAL" clId="{53B95041-D821-BB4A-98B3-8D09CFFA5566}" dt="2025-01-05T16:53:46.326" v="5634" actId="1035"/>
          <ac:picMkLst>
            <pc:docMk/>
            <pc:sldMk cId="1032342787" sldId="261"/>
            <ac:picMk id="9" creationId="{E2649161-1DED-2D28-46B1-3950DB196B94}"/>
          </ac:picMkLst>
        </pc:picChg>
        <pc:picChg chg="add mod">
          <ac:chgData name="Eline Brunke Aarhus" userId="e3731648-2144-4844-89aa-df9d4f5384cf" providerId="ADAL" clId="{53B95041-D821-BB4A-98B3-8D09CFFA5566}" dt="2025-01-07T20:00:26.672" v="14869" actId="1035"/>
          <ac:picMkLst>
            <pc:docMk/>
            <pc:sldMk cId="1032342787" sldId="261"/>
            <ac:picMk id="10" creationId="{904B4F17-B1B3-86D1-3148-9FC5771A8ADD}"/>
          </ac:picMkLst>
        </pc:picChg>
        <pc:picChg chg="add mod">
          <ac:chgData name="Eline Brunke Aarhus" userId="e3731648-2144-4844-89aa-df9d4f5384cf" providerId="ADAL" clId="{53B95041-D821-BB4A-98B3-8D09CFFA5566}" dt="2025-01-06T14:00:23.823" v="6428" actId="1036"/>
          <ac:picMkLst>
            <pc:docMk/>
            <pc:sldMk cId="1032342787" sldId="261"/>
            <ac:picMk id="15" creationId="{CEC4FDF9-71E7-6248-82A1-2FC0A8A95BF8}"/>
          </ac:picMkLst>
        </pc:picChg>
      </pc:sldChg>
      <pc:sldChg chg="addSp delSp modSp add mod setBg modNotesTx">
        <pc:chgData name="Eline Brunke Aarhus" userId="e3731648-2144-4844-89aa-df9d4f5384cf" providerId="ADAL" clId="{53B95041-D821-BB4A-98B3-8D09CFFA5566}" dt="2025-01-08T14:05:34.059" v="17380" actId="20577"/>
        <pc:sldMkLst>
          <pc:docMk/>
          <pc:sldMk cId="117205847" sldId="262"/>
        </pc:sldMkLst>
        <pc:spChg chg="mod">
          <ac:chgData name="Eline Brunke Aarhus" userId="e3731648-2144-4844-89aa-df9d4f5384cf" providerId="ADAL" clId="{53B95041-D821-BB4A-98B3-8D09CFFA5566}" dt="2025-01-03T09:05:41.377" v="802" actId="1076"/>
          <ac:spMkLst>
            <pc:docMk/>
            <pc:sldMk cId="117205847" sldId="262"/>
            <ac:spMk id="2" creationId="{6D80E71B-F7B6-7BC7-2CD0-21476DB6A8AB}"/>
          </ac:spMkLst>
        </pc:spChg>
        <pc:spChg chg="mod">
          <ac:chgData name="Eline Brunke Aarhus" userId="e3731648-2144-4844-89aa-df9d4f5384cf" providerId="ADAL" clId="{53B95041-D821-BB4A-98B3-8D09CFFA5566}" dt="2025-01-03T12:37:50.038" v="3293" actId="20577"/>
          <ac:spMkLst>
            <pc:docMk/>
            <pc:sldMk cId="117205847" sldId="262"/>
            <ac:spMk id="6" creationId="{CD8D5191-5AC4-BBAC-8083-B84BBEB4F74F}"/>
          </ac:spMkLst>
        </pc:spChg>
        <pc:picChg chg="mod">
          <ac:chgData name="Eline Brunke Aarhus" userId="e3731648-2144-4844-89aa-df9d4f5384cf" providerId="ADAL" clId="{53B95041-D821-BB4A-98B3-8D09CFFA5566}" dt="2025-01-03T12:34:50.416" v="3263" actId="14100"/>
          <ac:picMkLst>
            <pc:docMk/>
            <pc:sldMk cId="117205847" sldId="262"/>
            <ac:picMk id="4" creationId="{405FA3DF-715B-2349-5331-07AF3AFA03ED}"/>
          </ac:picMkLst>
        </pc:picChg>
        <pc:picChg chg="mod">
          <ac:chgData name="Eline Brunke Aarhus" userId="e3731648-2144-4844-89aa-df9d4f5384cf" providerId="ADAL" clId="{53B95041-D821-BB4A-98B3-8D09CFFA5566}" dt="2025-01-03T09:04:26.357" v="748" actId="27614"/>
          <ac:picMkLst>
            <pc:docMk/>
            <pc:sldMk cId="117205847" sldId="262"/>
            <ac:picMk id="5" creationId="{E757890A-1602-B1FE-56B6-01B949B2E213}"/>
          </ac:picMkLst>
        </pc:picChg>
      </pc:sldChg>
      <pc:sldChg chg="addSp delSp modSp add mod modNotesTx">
        <pc:chgData name="Eline Brunke Aarhus" userId="e3731648-2144-4844-89aa-df9d4f5384cf" providerId="ADAL" clId="{53B95041-D821-BB4A-98B3-8D09CFFA5566}" dt="2025-01-09T08:46:26.685" v="20571" actId="1036"/>
        <pc:sldMkLst>
          <pc:docMk/>
          <pc:sldMk cId="3432218394" sldId="263"/>
        </pc:sldMkLst>
        <pc:spChg chg="mod">
          <ac:chgData name="Eline Brunke Aarhus" userId="e3731648-2144-4844-89aa-df9d4f5384cf" providerId="ADAL" clId="{53B95041-D821-BB4A-98B3-8D09CFFA5566}" dt="2025-01-07T20:08:41.548" v="14903" actId="1076"/>
          <ac:spMkLst>
            <pc:docMk/>
            <pc:sldMk cId="3432218394" sldId="263"/>
            <ac:spMk id="2" creationId="{5A6E2362-E453-8B1B-4B99-6304BC4B45FD}"/>
          </ac:spMkLst>
        </pc:spChg>
        <pc:spChg chg="mod">
          <ac:chgData name="Eline Brunke Aarhus" userId="e3731648-2144-4844-89aa-df9d4f5384cf" providerId="ADAL" clId="{53B95041-D821-BB4A-98B3-8D09CFFA5566}" dt="2025-01-06T14:31:55.086" v="6733" actId="790"/>
          <ac:spMkLst>
            <pc:docMk/>
            <pc:sldMk cId="3432218394" sldId="263"/>
            <ac:spMk id="4" creationId="{BFFF2797-A81C-8B6A-AAB5-D8B834197C97}"/>
          </ac:spMkLst>
        </pc:spChg>
        <pc:spChg chg="add mod">
          <ac:chgData name="Eline Brunke Aarhus" userId="e3731648-2144-4844-89aa-df9d4f5384cf" providerId="ADAL" clId="{53B95041-D821-BB4A-98B3-8D09CFFA5566}" dt="2025-01-08T15:44:45.259" v="20291" actId="1035"/>
          <ac:spMkLst>
            <pc:docMk/>
            <pc:sldMk cId="3432218394" sldId="263"/>
            <ac:spMk id="5" creationId="{86319D34-D67F-6ECC-B0A9-40EFC643BE09}"/>
          </ac:spMkLst>
        </pc:spChg>
        <pc:spChg chg="add mod">
          <ac:chgData name="Eline Brunke Aarhus" userId="e3731648-2144-4844-89aa-df9d4f5384cf" providerId="ADAL" clId="{53B95041-D821-BB4A-98B3-8D09CFFA5566}" dt="2025-01-09T08:46:24.057" v="20565" actId="1035"/>
          <ac:spMkLst>
            <pc:docMk/>
            <pc:sldMk cId="3432218394" sldId="263"/>
            <ac:spMk id="10" creationId="{ED340139-3CC8-9641-E17C-BB65D05D9A62}"/>
          </ac:spMkLst>
        </pc:spChg>
        <pc:spChg chg="add mod">
          <ac:chgData name="Eline Brunke Aarhus" userId="e3731648-2144-4844-89aa-df9d4f5384cf" providerId="ADAL" clId="{53B95041-D821-BB4A-98B3-8D09CFFA5566}" dt="2025-01-08T12:57:46.431" v="16988" actId="1037"/>
          <ac:spMkLst>
            <pc:docMk/>
            <pc:sldMk cId="3432218394" sldId="263"/>
            <ac:spMk id="12" creationId="{8F765C88-437F-A5CE-3E22-BE91872B06C1}"/>
          </ac:spMkLst>
        </pc:spChg>
        <pc:spChg chg="add mod">
          <ac:chgData name="Eline Brunke Aarhus" userId="e3731648-2144-4844-89aa-df9d4f5384cf" providerId="ADAL" clId="{53B95041-D821-BB4A-98B3-8D09CFFA5566}" dt="2025-01-08T12:57:55.495" v="16991" actId="1036"/>
          <ac:spMkLst>
            <pc:docMk/>
            <pc:sldMk cId="3432218394" sldId="263"/>
            <ac:spMk id="13" creationId="{E2A913B9-2D12-2034-8D8A-29CA8B64DBA4}"/>
          </ac:spMkLst>
        </pc:spChg>
        <pc:picChg chg="mod">
          <ac:chgData name="Eline Brunke Aarhus" userId="e3731648-2144-4844-89aa-df9d4f5384cf" providerId="ADAL" clId="{53B95041-D821-BB4A-98B3-8D09CFFA5566}" dt="2025-01-08T12:57:10.621" v="16951" actId="1076"/>
          <ac:picMkLst>
            <pc:docMk/>
            <pc:sldMk cId="3432218394" sldId="263"/>
            <ac:picMk id="20" creationId="{0BBA634A-8EA3-C688-6D69-8212EA49DFB0}"/>
          </ac:picMkLst>
        </pc:picChg>
        <pc:picChg chg="mod">
          <ac:chgData name="Eline Brunke Aarhus" userId="e3731648-2144-4844-89aa-df9d4f5384cf" providerId="ADAL" clId="{53B95041-D821-BB4A-98B3-8D09CFFA5566}" dt="2025-01-09T08:46:26.685" v="20571" actId="1036"/>
          <ac:picMkLst>
            <pc:docMk/>
            <pc:sldMk cId="3432218394" sldId="263"/>
            <ac:picMk id="21" creationId="{094BF44A-05D7-00CB-028D-EF8D9AF83CC7}"/>
          </ac:picMkLst>
        </pc:picChg>
        <pc:picChg chg="mod">
          <ac:chgData name="Eline Brunke Aarhus" userId="e3731648-2144-4844-89aa-df9d4f5384cf" providerId="ADAL" clId="{53B95041-D821-BB4A-98B3-8D09CFFA5566}" dt="2025-01-08T12:57:07.185" v="16950" actId="1076"/>
          <ac:picMkLst>
            <pc:docMk/>
            <pc:sldMk cId="3432218394" sldId="263"/>
            <ac:picMk id="22" creationId="{80BA9F64-5791-A85C-66CB-9D666AF03F78}"/>
          </ac:picMkLst>
        </pc:picChg>
      </pc:sldChg>
      <pc:sldChg chg="modSp add del mod">
        <pc:chgData name="Eline Brunke Aarhus" userId="e3731648-2144-4844-89aa-df9d4f5384cf" providerId="ADAL" clId="{53B95041-D821-BB4A-98B3-8D09CFFA5566}" dt="2025-01-03T12:30:49.047" v="3224" actId="2696"/>
        <pc:sldMkLst>
          <pc:docMk/>
          <pc:sldMk cId="4213710557" sldId="264"/>
        </pc:sldMkLst>
      </pc:sldChg>
      <pc:sldChg chg="addSp delSp modSp mod setBg delDesignElem modNotesTx">
        <pc:chgData name="Eline Brunke Aarhus" userId="e3731648-2144-4844-89aa-df9d4f5384cf" providerId="ADAL" clId="{53B95041-D821-BB4A-98B3-8D09CFFA5566}" dt="2025-01-08T18:42:43.583" v="20358"/>
        <pc:sldMkLst>
          <pc:docMk/>
          <pc:sldMk cId="3885355294" sldId="265"/>
        </pc:sldMkLst>
        <pc:spChg chg="add mod">
          <ac:chgData name="Eline Brunke Aarhus" userId="e3731648-2144-4844-89aa-df9d4f5384cf" providerId="ADAL" clId="{53B95041-D821-BB4A-98B3-8D09CFFA5566}" dt="2025-01-03T10:55:16.840" v="2951"/>
          <ac:spMkLst>
            <pc:docMk/>
            <pc:sldMk cId="3885355294" sldId="265"/>
            <ac:spMk id="4" creationId="{4AFA7912-C880-CA14-7F7A-B71A133721CD}"/>
          </ac:spMkLst>
        </pc:spChg>
        <pc:spChg chg="add mod">
          <ac:chgData name="Eline Brunke Aarhus" userId="e3731648-2144-4844-89aa-df9d4f5384cf" providerId="ADAL" clId="{53B95041-D821-BB4A-98B3-8D09CFFA5566}" dt="2025-01-07T19:33:58.219" v="14589" actId="1076"/>
          <ac:spMkLst>
            <pc:docMk/>
            <pc:sldMk cId="3885355294" sldId="265"/>
            <ac:spMk id="5" creationId="{429E8021-2CAA-2D33-5268-814554739BEB}"/>
          </ac:spMkLst>
        </pc:spChg>
        <pc:graphicFrameChg chg="add mod modGraphic">
          <ac:chgData name="Eline Brunke Aarhus" userId="e3731648-2144-4844-89aa-df9d4f5384cf" providerId="ADAL" clId="{53B95041-D821-BB4A-98B3-8D09CFFA5566}" dt="2025-01-08T18:42:43.583" v="20358"/>
          <ac:graphicFrameMkLst>
            <pc:docMk/>
            <pc:sldMk cId="3885355294" sldId="265"/>
            <ac:graphicFrameMk id="62" creationId="{9DA98FFE-5DB9-5F7D-285D-844CDBAA5452}"/>
          </ac:graphicFrameMkLst>
        </pc:graphicFrameChg>
        <pc:picChg chg="add mod">
          <ac:chgData name="Eline Brunke Aarhus" userId="e3731648-2144-4844-89aa-df9d4f5384cf" providerId="ADAL" clId="{53B95041-D821-BB4A-98B3-8D09CFFA5566}" dt="2025-01-03T11:10:00.206" v="3015" actId="1035"/>
          <ac:picMkLst>
            <pc:docMk/>
            <pc:sldMk cId="3885355294" sldId="265"/>
            <ac:picMk id="7" creationId="{6B5AE8E0-29C8-299B-92C3-1C6F06222198}"/>
          </ac:picMkLst>
        </pc:picChg>
        <pc:picChg chg="mod ord">
          <ac:chgData name="Eline Brunke Aarhus" userId="e3731648-2144-4844-89aa-df9d4f5384cf" providerId="ADAL" clId="{53B95041-D821-BB4A-98B3-8D09CFFA5566}" dt="2025-01-03T10:53:12.713" v="2935" actId="2711"/>
          <ac:picMkLst>
            <pc:docMk/>
            <pc:sldMk cId="3885355294" sldId="265"/>
            <ac:picMk id="12" creationId="{5008985E-6571-B066-564D-2746E30C7E34}"/>
          </ac:picMkLst>
        </pc:picChg>
        <pc:picChg chg="add mod">
          <ac:chgData name="Eline Brunke Aarhus" userId="e3731648-2144-4844-89aa-df9d4f5384cf" providerId="ADAL" clId="{53B95041-D821-BB4A-98B3-8D09CFFA5566}" dt="2025-01-03T11:10:28.219" v="3019" actId="1038"/>
          <ac:picMkLst>
            <pc:docMk/>
            <pc:sldMk cId="3885355294" sldId="265"/>
            <ac:picMk id="19" creationId="{9C06BC32-B4A3-1FF0-D2E0-38EEA855DD7E}"/>
          </ac:picMkLst>
        </pc:picChg>
      </pc:sldChg>
      <pc:sldChg chg="addSp delSp modSp mod setBg modNotesTx">
        <pc:chgData name="Eline Brunke Aarhus" userId="e3731648-2144-4844-89aa-df9d4f5384cf" providerId="ADAL" clId="{53B95041-D821-BB4A-98B3-8D09CFFA5566}" dt="2025-01-08T15:35:19.509" v="20199" actId="20577"/>
        <pc:sldMkLst>
          <pc:docMk/>
          <pc:sldMk cId="3840311359" sldId="266"/>
        </pc:sldMkLst>
        <pc:spChg chg="add del mod">
          <ac:chgData name="Eline Brunke Aarhus" userId="e3731648-2144-4844-89aa-df9d4f5384cf" providerId="ADAL" clId="{53B95041-D821-BB4A-98B3-8D09CFFA5566}" dt="2025-01-08T14:10:17.022" v="17448"/>
          <ac:spMkLst>
            <pc:docMk/>
            <pc:sldMk cId="3840311359" sldId="266"/>
            <ac:spMk id="2" creationId="{758CCA03-B548-3926-7027-4C7677759AD7}"/>
          </ac:spMkLst>
        </pc:spChg>
        <pc:spChg chg="add mod">
          <ac:chgData name="Eline Brunke Aarhus" userId="e3731648-2144-4844-89aa-df9d4f5384cf" providerId="ADAL" clId="{53B95041-D821-BB4A-98B3-8D09CFFA5566}" dt="2025-01-05T10:41:09.070" v="4468" actId="1076"/>
          <ac:spMkLst>
            <pc:docMk/>
            <pc:sldMk cId="3840311359" sldId="266"/>
            <ac:spMk id="3" creationId="{1160D441-6E32-8978-D6C1-35C87C98873D}"/>
          </ac:spMkLst>
        </pc:spChg>
        <pc:spChg chg="mod">
          <ac:chgData name="Eline Brunke Aarhus" userId="e3731648-2144-4844-89aa-df9d4f5384cf" providerId="ADAL" clId="{53B95041-D821-BB4A-98B3-8D09CFFA5566}" dt="2025-01-05T10:42:19.300" v="4469" actId="11530"/>
          <ac:spMkLst>
            <pc:docMk/>
            <pc:sldMk cId="3840311359" sldId="266"/>
            <ac:spMk id="5" creationId="{CF960533-607F-1424-0CD2-EE54C6E14E1F}"/>
          </ac:spMkLst>
        </pc:spChg>
        <pc:spChg chg="mod">
          <ac:chgData name="Eline Brunke Aarhus" userId="e3731648-2144-4844-89aa-df9d4f5384cf" providerId="ADAL" clId="{53B95041-D821-BB4A-98B3-8D09CFFA5566}" dt="2025-01-05T10:42:28.632" v="4470" actId="11530"/>
          <ac:spMkLst>
            <pc:docMk/>
            <pc:sldMk cId="3840311359" sldId="266"/>
            <ac:spMk id="6" creationId="{B1E40DB4-BBCE-E092-EC0C-BABB5D7EF2F9}"/>
          </ac:spMkLst>
        </pc:spChg>
        <pc:spChg chg="mod">
          <ac:chgData name="Eline Brunke Aarhus" userId="e3731648-2144-4844-89aa-df9d4f5384cf" providerId="ADAL" clId="{53B95041-D821-BB4A-98B3-8D09CFFA5566}" dt="2025-01-05T10:42:42.286" v="4471" actId="11530"/>
          <ac:spMkLst>
            <pc:docMk/>
            <pc:sldMk cId="3840311359" sldId="266"/>
            <ac:spMk id="7" creationId="{E35A2B3E-B7C6-A577-320C-BA63BFBF6A46}"/>
          </ac:spMkLst>
        </pc:spChg>
        <pc:spChg chg="mod">
          <ac:chgData name="Eline Brunke Aarhus" userId="e3731648-2144-4844-89aa-df9d4f5384cf" providerId="ADAL" clId="{53B95041-D821-BB4A-98B3-8D09CFFA5566}" dt="2025-01-08T14:09:44.458" v="17432" actId="20577"/>
          <ac:spMkLst>
            <pc:docMk/>
            <pc:sldMk cId="3840311359" sldId="266"/>
            <ac:spMk id="9" creationId="{0403980A-B8F9-6204-0A35-B455BE76504E}"/>
          </ac:spMkLst>
        </pc:spChg>
        <pc:spChg chg="mod">
          <ac:chgData name="Eline Brunke Aarhus" userId="e3731648-2144-4844-89aa-df9d4f5384cf" providerId="ADAL" clId="{53B95041-D821-BB4A-98B3-8D09CFFA5566}" dt="2025-01-05T10:42:42.286" v="4471" actId="11530"/>
          <ac:spMkLst>
            <pc:docMk/>
            <pc:sldMk cId="3840311359" sldId="266"/>
            <ac:spMk id="10" creationId="{36F4E625-18F8-8817-05A6-76089C81BAF7}"/>
          </ac:spMkLst>
        </pc:spChg>
        <pc:spChg chg="mod">
          <ac:chgData name="Eline Brunke Aarhus" userId="e3731648-2144-4844-89aa-df9d4f5384cf" providerId="ADAL" clId="{53B95041-D821-BB4A-98B3-8D09CFFA5566}" dt="2025-01-08T14:09:59.125" v="17445" actId="313"/>
          <ac:spMkLst>
            <pc:docMk/>
            <pc:sldMk cId="3840311359" sldId="266"/>
            <ac:spMk id="11" creationId="{3FE2C214-41C4-EC84-334B-6270B04FFFAD}"/>
          </ac:spMkLst>
        </pc:spChg>
        <pc:spChg chg="mod">
          <ac:chgData name="Eline Brunke Aarhus" userId="e3731648-2144-4844-89aa-df9d4f5384cf" providerId="ADAL" clId="{53B95041-D821-BB4A-98B3-8D09CFFA5566}" dt="2025-01-05T10:36:10.010" v="4440" actId="404"/>
          <ac:spMkLst>
            <pc:docMk/>
            <pc:sldMk cId="3840311359" sldId="266"/>
            <ac:spMk id="12" creationId="{81E6901A-BDDB-2224-E35E-8E4AE4FAEFB3}"/>
          </ac:spMkLst>
        </pc:spChg>
        <pc:spChg chg="mod">
          <ac:chgData name="Eline Brunke Aarhus" userId="e3731648-2144-4844-89aa-df9d4f5384cf" providerId="ADAL" clId="{53B95041-D821-BB4A-98B3-8D09CFFA5566}" dt="2025-01-05T10:40:20.402" v="4453" actId="1038"/>
          <ac:spMkLst>
            <pc:docMk/>
            <pc:sldMk cId="3840311359" sldId="266"/>
            <ac:spMk id="16" creationId="{04F3BA5A-E907-0AD0-B357-3D7D726BC139}"/>
          </ac:spMkLst>
        </pc:spChg>
        <pc:spChg chg="mod">
          <ac:chgData name="Eline Brunke Aarhus" userId="e3731648-2144-4844-89aa-df9d4f5384cf" providerId="ADAL" clId="{53B95041-D821-BB4A-98B3-8D09CFFA5566}" dt="2025-01-05T10:40:25.351" v="4466" actId="1038"/>
          <ac:spMkLst>
            <pc:docMk/>
            <pc:sldMk cId="3840311359" sldId="266"/>
            <ac:spMk id="17" creationId="{D0B74CB5-B6A8-EED6-73F2-67D9C71E0CAE}"/>
          </ac:spMkLst>
        </pc:spChg>
        <pc:spChg chg="add mod">
          <ac:chgData name="Eline Brunke Aarhus" userId="e3731648-2144-4844-89aa-df9d4f5384cf" providerId="ADAL" clId="{53B95041-D821-BB4A-98B3-8D09CFFA5566}" dt="2025-01-04T09:09:03.905" v="3312" actId="2711"/>
          <ac:spMkLst>
            <pc:docMk/>
            <pc:sldMk cId="3840311359" sldId="266"/>
            <ac:spMk id="39" creationId="{6C4028FD-8BAA-4A19-BFDE-594D991B7552}"/>
          </ac:spMkLst>
        </pc:spChg>
        <pc:picChg chg="mod ord">
          <ac:chgData name="Eline Brunke Aarhus" userId="e3731648-2144-4844-89aa-df9d4f5384cf" providerId="ADAL" clId="{53B95041-D821-BB4A-98B3-8D09CFFA5566}" dt="2025-01-04T09:09:03.905" v="3312" actId="2711"/>
          <ac:picMkLst>
            <pc:docMk/>
            <pc:sldMk cId="3840311359" sldId="266"/>
            <ac:picMk id="14" creationId="{09366705-4BB5-5853-274F-C6B7039B47C6}"/>
          </ac:picMkLst>
        </pc:picChg>
      </pc:sldChg>
      <pc:sldChg chg="addSp delSp modSp add del mod setBg modNotesTx">
        <pc:chgData name="Eline Brunke Aarhus" userId="e3731648-2144-4844-89aa-df9d4f5384cf" providerId="ADAL" clId="{53B95041-D821-BB4A-98B3-8D09CFFA5566}" dt="2025-01-06T14:20:33.258" v="6708" actId="2696"/>
        <pc:sldMkLst>
          <pc:docMk/>
          <pc:sldMk cId="2183188719" sldId="267"/>
        </pc:sldMkLst>
      </pc:sldChg>
      <pc:sldChg chg="addSp delSp modSp add mod modNotesTx">
        <pc:chgData name="Eline Brunke Aarhus" userId="e3731648-2144-4844-89aa-df9d4f5384cf" providerId="ADAL" clId="{53B95041-D821-BB4A-98B3-8D09CFFA5566}" dt="2025-01-08T18:46:05.447" v="20406" actId="20577"/>
        <pc:sldMkLst>
          <pc:docMk/>
          <pc:sldMk cId="2657124180" sldId="268"/>
        </pc:sldMkLst>
        <pc:spChg chg="mod">
          <ac:chgData name="Eline Brunke Aarhus" userId="e3731648-2144-4844-89aa-df9d4f5384cf" providerId="ADAL" clId="{53B95041-D821-BB4A-98B3-8D09CFFA5566}" dt="2025-01-05T17:13:42.301" v="5824" actId="2711"/>
          <ac:spMkLst>
            <pc:docMk/>
            <pc:sldMk cId="2657124180" sldId="268"/>
            <ac:spMk id="4" creationId="{AB4B6229-D258-CA8E-943E-B7441998F106}"/>
          </ac:spMkLst>
        </pc:spChg>
        <pc:spChg chg="mod">
          <ac:chgData name="Eline Brunke Aarhus" userId="e3731648-2144-4844-89aa-df9d4f5384cf" providerId="ADAL" clId="{53B95041-D821-BB4A-98B3-8D09CFFA5566}" dt="2025-01-05T17:13:42.301" v="5824" actId="2711"/>
          <ac:spMkLst>
            <pc:docMk/>
            <pc:sldMk cId="2657124180" sldId="268"/>
            <ac:spMk id="5" creationId="{43E76B28-1C1D-BFA1-8A7F-475434EEB324}"/>
          </ac:spMkLst>
        </pc:spChg>
        <pc:spChg chg="mod">
          <ac:chgData name="Eline Brunke Aarhus" userId="e3731648-2144-4844-89aa-df9d4f5384cf" providerId="ADAL" clId="{53B95041-D821-BB4A-98B3-8D09CFFA5566}" dt="2025-01-05T17:13:42.301" v="5824" actId="2711"/>
          <ac:spMkLst>
            <pc:docMk/>
            <pc:sldMk cId="2657124180" sldId="268"/>
            <ac:spMk id="10" creationId="{7304C2B3-58F6-DA41-2A89-E581F8B2A031}"/>
          </ac:spMkLst>
        </pc:spChg>
        <pc:spChg chg="mod">
          <ac:chgData name="Eline Brunke Aarhus" userId="e3731648-2144-4844-89aa-df9d4f5384cf" providerId="ADAL" clId="{53B95041-D821-BB4A-98B3-8D09CFFA5566}" dt="2025-01-05T17:13:42.301" v="5824" actId="2711"/>
          <ac:spMkLst>
            <pc:docMk/>
            <pc:sldMk cId="2657124180" sldId="268"/>
            <ac:spMk id="11" creationId="{B3B7FD38-2710-A24F-1645-81B1536D9B15}"/>
          </ac:spMkLst>
        </pc:spChg>
      </pc:sldChg>
      <pc:sldChg chg="modSp mod">
        <pc:chgData name="Eline Brunke Aarhus" userId="e3731648-2144-4844-89aa-df9d4f5384cf" providerId="ADAL" clId="{53B95041-D821-BB4A-98B3-8D09CFFA5566}" dt="2025-01-05T16:40:23.384" v="5101" actId="1076"/>
        <pc:sldMkLst>
          <pc:docMk/>
          <pc:sldMk cId="83114426" sldId="269"/>
        </pc:sldMkLst>
      </pc:sldChg>
      <pc:sldChg chg="addSp delSp modSp add mod ord modNotesTx">
        <pc:chgData name="Eline Brunke Aarhus" userId="e3731648-2144-4844-89aa-df9d4f5384cf" providerId="ADAL" clId="{53B95041-D821-BB4A-98B3-8D09CFFA5566}" dt="2025-01-08T18:42:12.056" v="20317" actId="120"/>
        <pc:sldMkLst>
          <pc:docMk/>
          <pc:sldMk cId="1616224823" sldId="270"/>
        </pc:sldMkLst>
        <pc:spChg chg="mod">
          <ac:chgData name="Eline Brunke Aarhus" userId="e3731648-2144-4844-89aa-df9d4f5384cf" providerId="ADAL" clId="{53B95041-D821-BB4A-98B3-8D09CFFA5566}" dt="2025-01-05T16:51:14.986" v="5526" actId="1076"/>
          <ac:spMkLst>
            <pc:docMk/>
            <pc:sldMk cId="1616224823" sldId="270"/>
            <ac:spMk id="3" creationId="{D9528CB6-D68D-18B4-729F-A9064AECC2D6}"/>
          </ac:spMkLst>
        </pc:spChg>
        <pc:spChg chg="mod">
          <ac:chgData name="Eline Brunke Aarhus" userId="e3731648-2144-4844-89aa-df9d4f5384cf" providerId="ADAL" clId="{53B95041-D821-BB4A-98B3-8D09CFFA5566}" dt="2025-01-08T14:50:51.730" v="17925" actId="120"/>
          <ac:spMkLst>
            <pc:docMk/>
            <pc:sldMk cId="1616224823" sldId="270"/>
            <ac:spMk id="5" creationId="{481DCF24-E3C3-4D9E-A4E7-687884A4C863}"/>
          </ac:spMkLst>
        </pc:spChg>
        <pc:spChg chg="mod">
          <ac:chgData name="Eline Brunke Aarhus" userId="e3731648-2144-4844-89aa-df9d4f5384cf" providerId="ADAL" clId="{53B95041-D821-BB4A-98B3-8D09CFFA5566}" dt="2025-01-08T14:51:15.341" v="17929" actId="20577"/>
          <ac:spMkLst>
            <pc:docMk/>
            <pc:sldMk cId="1616224823" sldId="270"/>
            <ac:spMk id="6" creationId="{17B18AA5-62F7-4116-330C-D7EECC0953B9}"/>
          </ac:spMkLst>
        </pc:spChg>
        <pc:spChg chg="mod">
          <ac:chgData name="Eline Brunke Aarhus" userId="e3731648-2144-4844-89aa-df9d4f5384cf" providerId="ADAL" clId="{53B95041-D821-BB4A-98B3-8D09CFFA5566}" dt="2025-01-05T16:45:40.626" v="5327" actId="2711"/>
          <ac:spMkLst>
            <pc:docMk/>
            <pc:sldMk cId="1616224823" sldId="270"/>
            <ac:spMk id="12" creationId="{DB5BA56C-B318-1C6C-63A1-1F1EED4ABE80}"/>
          </ac:spMkLst>
        </pc:spChg>
        <pc:spChg chg="add mod">
          <ac:chgData name="Eline Brunke Aarhus" userId="e3731648-2144-4844-89aa-df9d4f5384cf" providerId="ADAL" clId="{53B95041-D821-BB4A-98B3-8D09CFFA5566}" dt="2025-01-08T18:42:12.056" v="20317" actId="120"/>
          <ac:spMkLst>
            <pc:docMk/>
            <pc:sldMk cId="1616224823" sldId="270"/>
            <ac:spMk id="21" creationId="{656874DB-7C45-D8F2-1B5F-5B88D72207C4}"/>
          </ac:spMkLst>
        </pc:spChg>
        <pc:picChg chg="add mod">
          <ac:chgData name="Eline Brunke Aarhus" userId="e3731648-2144-4844-89aa-df9d4f5384cf" providerId="ADAL" clId="{53B95041-D821-BB4A-98B3-8D09CFFA5566}" dt="2025-01-05T17:08:34.091" v="5810" actId="1036"/>
          <ac:picMkLst>
            <pc:docMk/>
            <pc:sldMk cId="1616224823" sldId="270"/>
            <ac:picMk id="2" creationId="{06EBC158-CC05-63A5-D542-FF8017C31838}"/>
          </ac:picMkLst>
        </pc:picChg>
        <pc:picChg chg="add mod">
          <ac:chgData name="Eline Brunke Aarhus" userId="e3731648-2144-4844-89aa-df9d4f5384cf" providerId="ADAL" clId="{53B95041-D821-BB4A-98B3-8D09CFFA5566}" dt="2025-01-05T17:08:28.815" v="5802" actId="14100"/>
          <ac:picMkLst>
            <pc:docMk/>
            <pc:sldMk cId="1616224823" sldId="270"/>
            <ac:picMk id="19" creationId="{D4305C39-50B4-4BD3-1D2F-B509A5FB8455}"/>
          </ac:picMkLst>
        </pc:picChg>
      </pc:sldChg>
      <pc:sldChg chg="addSp delSp modSp add mod ord">
        <pc:chgData name="Eline Brunke Aarhus" userId="e3731648-2144-4844-89aa-df9d4f5384cf" providerId="ADAL" clId="{53B95041-D821-BB4A-98B3-8D09CFFA5566}" dt="2025-01-05T17:14:51.085" v="5853" actId="14100"/>
        <pc:sldMkLst>
          <pc:docMk/>
          <pc:sldMk cId="1642717231" sldId="271"/>
        </pc:sldMkLst>
        <pc:spChg chg="mod">
          <ac:chgData name="Eline Brunke Aarhus" userId="e3731648-2144-4844-89aa-df9d4f5384cf" providerId="ADAL" clId="{53B95041-D821-BB4A-98B3-8D09CFFA5566}" dt="2025-01-05T17:14:33.857" v="5830" actId="1035"/>
          <ac:spMkLst>
            <pc:docMk/>
            <pc:sldMk cId="1642717231" sldId="271"/>
            <ac:spMk id="2" creationId="{0FC5AEDB-DC74-47F1-D5A1-56D4CF21BDBE}"/>
          </ac:spMkLst>
        </pc:spChg>
        <pc:picChg chg="add mod">
          <ac:chgData name="Eline Brunke Aarhus" userId="e3731648-2144-4844-89aa-df9d4f5384cf" providerId="ADAL" clId="{53B95041-D821-BB4A-98B3-8D09CFFA5566}" dt="2025-01-05T17:14:51.085" v="5853" actId="14100"/>
          <ac:picMkLst>
            <pc:docMk/>
            <pc:sldMk cId="1642717231" sldId="271"/>
            <ac:picMk id="3" creationId="{C69F7014-CBAC-4257-71E8-21DCDDFCCEE8}"/>
          </ac:picMkLst>
        </pc:picChg>
        <pc:picChg chg="add mod">
          <ac:chgData name="Eline Brunke Aarhus" userId="e3731648-2144-4844-89aa-df9d4f5384cf" providerId="ADAL" clId="{53B95041-D821-BB4A-98B3-8D09CFFA5566}" dt="2025-01-05T17:14:46.262" v="5851" actId="14100"/>
          <ac:picMkLst>
            <pc:docMk/>
            <pc:sldMk cId="1642717231" sldId="271"/>
            <ac:picMk id="4" creationId="{B828864C-37A7-0322-B9F2-A9D5EC01593D}"/>
          </ac:picMkLst>
        </pc:picChg>
        <pc:picChg chg="add mod">
          <ac:chgData name="Eline Brunke Aarhus" userId="e3731648-2144-4844-89aa-df9d4f5384cf" providerId="ADAL" clId="{53B95041-D821-BB4A-98B3-8D09CFFA5566}" dt="2025-01-05T17:14:40.726" v="5849" actId="1036"/>
          <ac:picMkLst>
            <pc:docMk/>
            <pc:sldMk cId="1642717231" sldId="271"/>
            <ac:picMk id="6" creationId="{36AEFA0D-2B73-C0B2-99AA-E0D6120EF764}"/>
          </ac:picMkLst>
        </pc:picChg>
        <pc:picChg chg="add mod">
          <ac:chgData name="Eline Brunke Aarhus" userId="e3731648-2144-4844-89aa-df9d4f5384cf" providerId="ADAL" clId="{53B95041-D821-BB4A-98B3-8D09CFFA5566}" dt="2025-01-05T17:14:40.726" v="5849" actId="1036"/>
          <ac:picMkLst>
            <pc:docMk/>
            <pc:sldMk cId="1642717231" sldId="271"/>
            <ac:picMk id="7" creationId="{6A70CE34-1AC5-5CA9-1E6D-438A2C7C2175}"/>
          </ac:picMkLst>
        </pc:picChg>
      </pc:sldChg>
      <pc:sldChg chg="delSp modSp add mod modNotesTx">
        <pc:chgData name="Eline Brunke Aarhus" userId="e3731648-2144-4844-89aa-df9d4f5384cf" providerId="ADAL" clId="{53B95041-D821-BB4A-98B3-8D09CFFA5566}" dt="2025-01-08T19:27:55.205" v="20424" actId="1076"/>
        <pc:sldMkLst>
          <pc:docMk/>
          <pc:sldMk cId="2157338847" sldId="272"/>
        </pc:sldMkLst>
        <pc:spChg chg="mod">
          <ac:chgData name="Eline Brunke Aarhus" userId="e3731648-2144-4844-89aa-df9d4f5384cf" providerId="ADAL" clId="{53B95041-D821-BB4A-98B3-8D09CFFA5566}" dt="2025-01-07T19:26:31.739" v="14513" actId="2711"/>
          <ac:spMkLst>
            <pc:docMk/>
            <pc:sldMk cId="2157338847" sldId="272"/>
            <ac:spMk id="2" creationId="{F6A250D8-A034-C0EA-0F38-A24E26B110F1}"/>
          </ac:spMkLst>
        </pc:spChg>
        <pc:spChg chg="mod">
          <ac:chgData name="Eline Brunke Aarhus" userId="e3731648-2144-4844-89aa-df9d4f5384cf" providerId="ADAL" clId="{53B95041-D821-BB4A-98B3-8D09CFFA5566}" dt="2025-01-07T19:26:48.640" v="14539" actId="1035"/>
          <ac:spMkLst>
            <pc:docMk/>
            <pc:sldMk cId="2157338847" sldId="272"/>
            <ac:spMk id="3" creationId="{3C5CC32B-D073-09C5-A486-37314F59D7EA}"/>
          </ac:spMkLst>
        </pc:spChg>
        <pc:spChg chg="mod">
          <ac:chgData name="Eline Brunke Aarhus" userId="e3731648-2144-4844-89aa-df9d4f5384cf" providerId="ADAL" clId="{53B95041-D821-BB4A-98B3-8D09CFFA5566}" dt="2025-01-07T19:26:31.739" v="14513" actId="2711"/>
          <ac:spMkLst>
            <pc:docMk/>
            <pc:sldMk cId="2157338847" sldId="272"/>
            <ac:spMk id="4" creationId="{C6AA55F8-061B-1AAE-922B-5C86BEF8C70A}"/>
          </ac:spMkLst>
        </pc:spChg>
        <pc:spChg chg="mod">
          <ac:chgData name="Eline Brunke Aarhus" userId="e3731648-2144-4844-89aa-df9d4f5384cf" providerId="ADAL" clId="{53B95041-D821-BB4A-98B3-8D09CFFA5566}" dt="2025-01-07T19:26:31.739" v="14513" actId="2711"/>
          <ac:spMkLst>
            <pc:docMk/>
            <pc:sldMk cId="2157338847" sldId="272"/>
            <ac:spMk id="5" creationId="{EC6A1092-945E-FACE-BC7D-06C018AA90A1}"/>
          </ac:spMkLst>
        </pc:spChg>
        <pc:spChg chg="mod">
          <ac:chgData name="Eline Brunke Aarhus" userId="e3731648-2144-4844-89aa-df9d4f5384cf" providerId="ADAL" clId="{53B95041-D821-BB4A-98B3-8D09CFFA5566}" dt="2025-01-08T19:27:55.205" v="20424" actId="1076"/>
          <ac:spMkLst>
            <pc:docMk/>
            <pc:sldMk cId="2157338847" sldId="272"/>
            <ac:spMk id="7" creationId="{FA24BED8-CD88-58E1-4D35-330F085CD54B}"/>
          </ac:spMkLst>
        </pc:spChg>
        <pc:spChg chg="mod">
          <ac:chgData name="Eline Brunke Aarhus" userId="e3731648-2144-4844-89aa-df9d4f5384cf" providerId="ADAL" clId="{53B95041-D821-BB4A-98B3-8D09CFFA5566}" dt="2025-01-07T19:26:58.810" v="14576" actId="1036"/>
          <ac:spMkLst>
            <pc:docMk/>
            <pc:sldMk cId="2157338847" sldId="272"/>
            <ac:spMk id="8" creationId="{A8BDC1DF-9F41-2784-9916-6349245DD42F}"/>
          </ac:spMkLst>
        </pc:spChg>
        <pc:spChg chg="mod">
          <ac:chgData name="Eline Brunke Aarhus" userId="e3731648-2144-4844-89aa-df9d4f5384cf" providerId="ADAL" clId="{53B95041-D821-BB4A-98B3-8D09CFFA5566}" dt="2025-01-08T19:27:48.229" v="20423" actId="1076"/>
          <ac:spMkLst>
            <pc:docMk/>
            <pc:sldMk cId="2157338847" sldId="272"/>
            <ac:spMk id="9" creationId="{EA10F1BB-CD7A-D418-0F45-62C71D552DA0}"/>
          </ac:spMkLst>
        </pc:spChg>
        <pc:picChg chg="mod">
          <ac:chgData name="Eline Brunke Aarhus" userId="e3731648-2144-4844-89aa-df9d4f5384cf" providerId="ADAL" clId="{53B95041-D821-BB4A-98B3-8D09CFFA5566}" dt="2025-01-08T18:43:03.941" v="20362" actId="1076"/>
          <ac:picMkLst>
            <pc:docMk/>
            <pc:sldMk cId="2157338847" sldId="272"/>
            <ac:picMk id="6" creationId="{BEA98F5E-0CCA-CC5E-95F7-0BC52384BE71}"/>
          </ac:picMkLst>
        </pc:picChg>
      </pc:sldChg>
      <pc:sldChg chg="addSp delSp modSp add mod modNotesTx">
        <pc:chgData name="Eline Brunke Aarhus" userId="e3731648-2144-4844-89aa-df9d4f5384cf" providerId="ADAL" clId="{53B95041-D821-BB4A-98B3-8D09CFFA5566}" dt="2025-01-08T15:45:41.003" v="20314" actId="20577"/>
        <pc:sldMkLst>
          <pc:docMk/>
          <pc:sldMk cId="2309772129" sldId="273"/>
        </pc:sldMkLst>
        <pc:spChg chg="mod">
          <ac:chgData name="Eline Brunke Aarhus" userId="e3731648-2144-4844-89aa-df9d4f5384cf" providerId="ADAL" clId="{53B95041-D821-BB4A-98B3-8D09CFFA5566}" dt="2025-01-06T15:23:12.576" v="7867" actId="1076"/>
          <ac:spMkLst>
            <pc:docMk/>
            <pc:sldMk cId="2309772129" sldId="273"/>
            <ac:spMk id="2" creationId="{2C96AC12-2C14-9AC6-9828-20D977BABF6B}"/>
          </ac:spMkLst>
        </pc:spChg>
        <pc:spChg chg="mod">
          <ac:chgData name="Eline Brunke Aarhus" userId="e3731648-2144-4844-89aa-df9d4f5384cf" providerId="ADAL" clId="{53B95041-D821-BB4A-98B3-8D09CFFA5566}" dt="2025-01-06T15:06:22.243" v="7447" actId="790"/>
          <ac:spMkLst>
            <pc:docMk/>
            <pc:sldMk cId="2309772129" sldId="273"/>
            <ac:spMk id="4" creationId="{3F597989-BE88-0429-3901-4E971BFB8B10}"/>
          </ac:spMkLst>
        </pc:spChg>
        <pc:spChg chg="mod">
          <ac:chgData name="Eline Brunke Aarhus" userId="e3731648-2144-4844-89aa-df9d4f5384cf" providerId="ADAL" clId="{53B95041-D821-BB4A-98B3-8D09CFFA5566}" dt="2025-01-06T15:06:22.243" v="7447" actId="790"/>
          <ac:spMkLst>
            <pc:docMk/>
            <pc:sldMk cId="2309772129" sldId="273"/>
            <ac:spMk id="5" creationId="{847441F3-6EA4-EBB4-109D-8AE4DC95144C}"/>
          </ac:spMkLst>
        </pc:spChg>
        <pc:spChg chg="add mod">
          <ac:chgData name="Eline Brunke Aarhus" userId="e3731648-2144-4844-89aa-df9d4f5384cf" providerId="ADAL" clId="{53B95041-D821-BB4A-98B3-8D09CFFA5566}" dt="2025-01-08T15:45:41.003" v="20314" actId="20577"/>
          <ac:spMkLst>
            <pc:docMk/>
            <pc:sldMk cId="2309772129" sldId="273"/>
            <ac:spMk id="6" creationId="{9604BB22-D24C-BAAC-DB8F-50703B9D6B78}"/>
          </ac:spMkLst>
        </pc:spChg>
        <pc:spChg chg="mod">
          <ac:chgData name="Eline Brunke Aarhus" userId="e3731648-2144-4844-89aa-df9d4f5384cf" providerId="ADAL" clId="{53B95041-D821-BB4A-98B3-8D09CFFA5566}" dt="2025-01-06T15:06:22.243" v="7447" actId="790"/>
          <ac:spMkLst>
            <pc:docMk/>
            <pc:sldMk cId="2309772129" sldId="273"/>
            <ac:spMk id="8" creationId="{96727A2C-F3F7-A025-A841-E039EE08CBE2}"/>
          </ac:spMkLst>
        </pc:spChg>
        <pc:spChg chg="mod">
          <ac:chgData name="Eline Brunke Aarhus" userId="e3731648-2144-4844-89aa-df9d4f5384cf" providerId="ADAL" clId="{53B95041-D821-BB4A-98B3-8D09CFFA5566}" dt="2025-01-06T15:06:22.243" v="7447" actId="790"/>
          <ac:spMkLst>
            <pc:docMk/>
            <pc:sldMk cId="2309772129" sldId="273"/>
            <ac:spMk id="9" creationId="{89865EA9-BB6A-7115-CB27-E1ACE721AB3D}"/>
          </ac:spMkLst>
        </pc:spChg>
        <pc:spChg chg="mod">
          <ac:chgData name="Eline Brunke Aarhus" userId="e3731648-2144-4844-89aa-df9d4f5384cf" providerId="ADAL" clId="{53B95041-D821-BB4A-98B3-8D09CFFA5566}" dt="2025-01-08T15:45:40.009" v="20312" actId="20577"/>
          <ac:spMkLst>
            <pc:docMk/>
            <pc:sldMk cId="2309772129" sldId="273"/>
            <ac:spMk id="12" creationId="{DA10EE91-834F-0158-0E70-DE799B4A6487}"/>
          </ac:spMkLst>
        </pc:spChg>
        <pc:spChg chg="mod">
          <ac:chgData name="Eline Brunke Aarhus" userId="e3731648-2144-4844-89aa-df9d4f5384cf" providerId="ADAL" clId="{53B95041-D821-BB4A-98B3-8D09CFFA5566}" dt="2025-01-08T15:45:38.194" v="20308" actId="20577"/>
          <ac:spMkLst>
            <pc:docMk/>
            <pc:sldMk cId="2309772129" sldId="273"/>
            <ac:spMk id="13" creationId="{C5CB8C58-3F11-F862-309D-680CEF257AE6}"/>
          </ac:spMkLst>
        </pc:spChg>
        <pc:spChg chg="add mod">
          <ac:chgData name="Eline Brunke Aarhus" userId="e3731648-2144-4844-89aa-df9d4f5384cf" providerId="ADAL" clId="{53B95041-D821-BB4A-98B3-8D09CFFA5566}" dt="2025-01-06T15:06:22.243" v="7447" actId="790"/>
          <ac:spMkLst>
            <pc:docMk/>
            <pc:sldMk cId="2309772129" sldId="273"/>
            <ac:spMk id="14" creationId="{95814086-947B-27D3-95D8-3AF28287B0CF}"/>
          </ac:spMkLst>
        </pc:spChg>
        <pc:spChg chg="add mod">
          <ac:chgData name="Eline Brunke Aarhus" userId="e3731648-2144-4844-89aa-df9d4f5384cf" providerId="ADAL" clId="{53B95041-D821-BB4A-98B3-8D09CFFA5566}" dt="2025-01-06T15:06:22.243" v="7447" actId="790"/>
          <ac:spMkLst>
            <pc:docMk/>
            <pc:sldMk cId="2309772129" sldId="273"/>
            <ac:spMk id="15" creationId="{08E5F4D0-3141-C8CF-F3EC-A20719CF03EF}"/>
          </ac:spMkLst>
        </pc:spChg>
        <pc:spChg chg="add mod">
          <ac:chgData name="Eline Brunke Aarhus" userId="e3731648-2144-4844-89aa-df9d4f5384cf" providerId="ADAL" clId="{53B95041-D821-BB4A-98B3-8D09CFFA5566}" dt="2025-01-06T15:06:22.243" v="7447" actId="790"/>
          <ac:spMkLst>
            <pc:docMk/>
            <pc:sldMk cId="2309772129" sldId="273"/>
            <ac:spMk id="16" creationId="{83C27E64-CDF1-6F7D-2364-9254E876050A}"/>
          </ac:spMkLst>
        </pc:spChg>
        <pc:picChg chg="mod">
          <ac:chgData name="Eline Brunke Aarhus" userId="e3731648-2144-4844-89aa-df9d4f5384cf" providerId="ADAL" clId="{53B95041-D821-BB4A-98B3-8D09CFFA5566}" dt="2025-01-06T15:05:09.437" v="7422" actId="166"/>
          <ac:picMkLst>
            <pc:docMk/>
            <pc:sldMk cId="2309772129" sldId="273"/>
            <ac:picMk id="10" creationId="{CB6DFCDB-DC74-C178-0BB7-3122F2F18D23}"/>
          </ac:picMkLst>
        </pc:picChg>
        <pc:picChg chg="mod">
          <ac:chgData name="Eline Brunke Aarhus" userId="e3731648-2144-4844-89aa-df9d4f5384cf" providerId="ADAL" clId="{53B95041-D821-BB4A-98B3-8D09CFFA5566}" dt="2025-01-06T15:05:19.571" v="7425" actId="166"/>
          <ac:picMkLst>
            <pc:docMk/>
            <pc:sldMk cId="2309772129" sldId="273"/>
            <ac:picMk id="11" creationId="{FF09FE63-C17E-43F7-B504-3985277DDE79}"/>
          </ac:picMkLst>
        </pc:picChg>
      </pc:sldChg>
      <pc:sldChg chg="modSp mod modNotesTx">
        <pc:chgData name="Eline Brunke Aarhus" userId="e3731648-2144-4844-89aa-df9d4f5384cf" providerId="ADAL" clId="{53B95041-D821-BB4A-98B3-8D09CFFA5566}" dt="2025-01-08T18:51:39.054" v="20422" actId="20577"/>
        <pc:sldMkLst>
          <pc:docMk/>
          <pc:sldMk cId="3998675299" sldId="274"/>
        </pc:sldMkLst>
        <pc:spChg chg="mod">
          <ac:chgData name="Eline Brunke Aarhus" userId="e3731648-2144-4844-89aa-df9d4f5384cf" providerId="ADAL" clId="{53B95041-D821-BB4A-98B3-8D09CFFA5566}" dt="2025-01-06T14:20:37.973" v="6716" actId="20577"/>
          <ac:spMkLst>
            <pc:docMk/>
            <pc:sldMk cId="3998675299" sldId="274"/>
            <ac:spMk id="5" creationId="{F808678B-2763-3A9F-1BF0-86B8E50449C9}"/>
          </ac:spMkLst>
        </pc:spChg>
        <pc:graphicFrameChg chg="mod modGraphic">
          <ac:chgData name="Eline Brunke Aarhus" userId="e3731648-2144-4844-89aa-df9d4f5384cf" providerId="ADAL" clId="{53B95041-D821-BB4A-98B3-8D09CFFA5566}" dt="2025-01-08T15:06:20.850" v="19819" actId="20577"/>
          <ac:graphicFrameMkLst>
            <pc:docMk/>
            <pc:sldMk cId="3998675299" sldId="274"/>
            <ac:graphicFrameMk id="62" creationId="{5CF76BB0-D1B8-4BA2-962C-BEA8983F22F5}"/>
          </ac:graphicFrameMkLst>
        </pc:graphicFrameChg>
      </pc:sldChg>
      <pc:sldChg chg="delSp add mod">
        <pc:chgData name="Eline Brunke Aarhus" userId="e3731648-2144-4844-89aa-df9d4f5384cf" providerId="ADAL" clId="{53B95041-D821-BB4A-98B3-8D09CFFA5566}" dt="2025-01-09T08:33:54.131" v="20430" actId="478"/>
        <pc:sldMkLst>
          <pc:docMk/>
          <pc:sldMk cId="2852017873" sldId="286"/>
        </pc:sldMkLst>
        <pc:picChg chg="del">
          <ac:chgData name="Eline Brunke Aarhus" userId="e3731648-2144-4844-89aa-df9d4f5384cf" providerId="ADAL" clId="{53B95041-D821-BB4A-98B3-8D09CFFA5566}" dt="2025-01-09T08:33:54.131" v="20430" actId="478"/>
          <ac:picMkLst>
            <pc:docMk/>
            <pc:sldMk cId="2852017873" sldId="286"/>
            <ac:picMk id="3" creationId="{E66C7E67-42AB-2733-9F5D-E413BD65EE03}"/>
          </ac:picMkLst>
        </pc:picChg>
      </pc:sldChg>
      <pc:sldChg chg="delSp add mod">
        <pc:chgData name="Eline Brunke Aarhus" userId="e3731648-2144-4844-89aa-df9d4f5384cf" providerId="ADAL" clId="{53B95041-D821-BB4A-98B3-8D09CFFA5566}" dt="2025-01-09T08:33:55.889" v="20431" actId="478"/>
        <pc:sldMkLst>
          <pc:docMk/>
          <pc:sldMk cId="3297409294" sldId="287"/>
        </pc:sldMkLst>
        <pc:picChg chg="del">
          <ac:chgData name="Eline Brunke Aarhus" userId="e3731648-2144-4844-89aa-df9d4f5384cf" providerId="ADAL" clId="{53B95041-D821-BB4A-98B3-8D09CFFA5566}" dt="2025-01-09T08:33:55.889" v="20431" actId="478"/>
          <ac:picMkLst>
            <pc:docMk/>
            <pc:sldMk cId="3297409294" sldId="287"/>
            <ac:picMk id="3" creationId="{52E1CB3D-425E-9453-F032-07D878B44E83}"/>
          </ac:picMkLst>
        </pc:picChg>
      </pc:sldChg>
      <pc:sldChg chg="addSp delSp modSp add mod">
        <pc:chgData name="Eline Brunke Aarhus" userId="e3731648-2144-4844-89aa-df9d4f5384cf" providerId="ADAL" clId="{53B95041-D821-BB4A-98B3-8D09CFFA5566}" dt="2025-01-09T08:34:46.526" v="20443" actId="20577"/>
        <pc:sldMkLst>
          <pc:docMk/>
          <pc:sldMk cId="4065804733" sldId="288"/>
        </pc:sldMkLst>
        <pc:spChg chg="mod">
          <ac:chgData name="Eline Brunke Aarhus" userId="e3731648-2144-4844-89aa-df9d4f5384cf" providerId="ADAL" clId="{53B95041-D821-BB4A-98B3-8D09CFFA5566}" dt="2025-01-09T08:34:46.526" v="20443" actId="20577"/>
          <ac:spMkLst>
            <pc:docMk/>
            <pc:sldMk cId="4065804733" sldId="288"/>
            <ac:spMk id="5" creationId="{917F3F68-E97F-6ECF-650D-2DF7436285C0}"/>
          </ac:spMkLst>
        </pc:spChg>
        <pc:picChg chg="del">
          <ac:chgData name="Eline Brunke Aarhus" userId="e3731648-2144-4844-89aa-df9d4f5384cf" providerId="ADAL" clId="{53B95041-D821-BB4A-98B3-8D09CFFA5566}" dt="2025-01-09T08:33:57.993" v="20432" actId="478"/>
          <ac:picMkLst>
            <pc:docMk/>
            <pc:sldMk cId="4065804733" sldId="288"/>
            <ac:picMk id="3" creationId="{30945CDF-7471-C1FA-A2DE-688FD9C3B470}"/>
          </ac:picMkLst>
        </pc:picChg>
        <pc:picChg chg="add mod">
          <ac:chgData name="Eline Brunke Aarhus" userId="e3731648-2144-4844-89aa-df9d4f5384cf" providerId="ADAL" clId="{53B95041-D821-BB4A-98B3-8D09CFFA5566}" dt="2025-01-09T08:34:43.025" v="20439" actId="14100"/>
          <ac:picMkLst>
            <pc:docMk/>
            <pc:sldMk cId="4065804733" sldId="288"/>
            <ac:picMk id="6" creationId="{98338214-BE71-D886-8D52-80030B87BF2A}"/>
          </ac:picMkLst>
        </pc:picChg>
      </pc:sldChg>
      <pc:sldChg chg="addSp delSp modSp add mod">
        <pc:chgData name="Eline Brunke Aarhus" userId="e3731648-2144-4844-89aa-df9d4f5384cf" providerId="ADAL" clId="{53B95041-D821-BB4A-98B3-8D09CFFA5566}" dt="2025-01-09T08:35:12.098" v="20454" actId="20577"/>
        <pc:sldMkLst>
          <pc:docMk/>
          <pc:sldMk cId="1174989384" sldId="289"/>
        </pc:sldMkLst>
        <pc:spChg chg="mod">
          <ac:chgData name="Eline Brunke Aarhus" userId="e3731648-2144-4844-89aa-df9d4f5384cf" providerId="ADAL" clId="{53B95041-D821-BB4A-98B3-8D09CFFA5566}" dt="2025-01-09T08:35:12.098" v="20454" actId="20577"/>
          <ac:spMkLst>
            <pc:docMk/>
            <pc:sldMk cId="1174989384" sldId="289"/>
            <ac:spMk id="5" creationId="{D87D57CF-1AF7-AC13-BF94-356AD6ECA648}"/>
          </ac:spMkLst>
        </pc:spChg>
        <pc:picChg chg="del">
          <ac:chgData name="Eline Brunke Aarhus" userId="e3731648-2144-4844-89aa-df9d4f5384cf" providerId="ADAL" clId="{53B95041-D821-BB4A-98B3-8D09CFFA5566}" dt="2025-01-09T08:34:00.261" v="20433" actId="478"/>
          <ac:picMkLst>
            <pc:docMk/>
            <pc:sldMk cId="1174989384" sldId="289"/>
            <ac:picMk id="3" creationId="{8EA50FDE-EC27-573B-0DEE-291AC01AB576}"/>
          </ac:picMkLst>
        </pc:picChg>
        <pc:picChg chg="add mod">
          <ac:chgData name="Eline Brunke Aarhus" userId="e3731648-2144-4844-89aa-df9d4f5384cf" providerId="ADAL" clId="{53B95041-D821-BB4A-98B3-8D09CFFA5566}" dt="2025-01-09T08:35:06.963" v="20448" actId="1076"/>
          <ac:picMkLst>
            <pc:docMk/>
            <pc:sldMk cId="1174989384" sldId="289"/>
            <ac:picMk id="6" creationId="{2939EC91-64CC-724C-2138-855551BFDC84}"/>
          </ac:picMkLst>
        </pc:picChg>
      </pc:sldChg>
      <pc:sldChg chg="addSp delSp modSp add mod">
        <pc:chgData name="Eline Brunke Aarhus" userId="e3731648-2144-4844-89aa-df9d4f5384cf" providerId="ADAL" clId="{53B95041-D821-BB4A-98B3-8D09CFFA5566}" dt="2025-01-09T08:35:34.198" v="20464" actId="20577"/>
        <pc:sldMkLst>
          <pc:docMk/>
          <pc:sldMk cId="694225731" sldId="290"/>
        </pc:sldMkLst>
        <pc:spChg chg="mod">
          <ac:chgData name="Eline Brunke Aarhus" userId="e3731648-2144-4844-89aa-df9d4f5384cf" providerId="ADAL" clId="{53B95041-D821-BB4A-98B3-8D09CFFA5566}" dt="2025-01-09T08:35:34.198" v="20464" actId="20577"/>
          <ac:spMkLst>
            <pc:docMk/>
            <pc:sldMk cId="694225731" sldId="290"/>
            <ac:spMk id="5" creationId="{F354A945-DF4F-9923-7A94-AFF4A350D0CE}"/>
          </ac:spMkLst>
        </pc:spChg>
        <pc:picChg chg="del">
          <ac:chgData name="Eline Brunke Aarhus" userId="e3731648-2144-4844-89aa-df9d4f5384cf" providerId="ADAL" clId="{53B95041-D821-BB4A-98B3-8D09CFFA5566}" dt="2025-01-09T08:34:02.877" v="20434" actId="478"/>
          <ac:picMkLst>
            <pc:docMk/>
            <pc:sldMk cId="694225731" sldId="290"/>
            <ac:picMk id="3" creationId="{08633720-D25B-F844-503E-D9E977F7A15A}"/>
          </ac:picMkLst>
        </pc:picChg>
        <pc:picChg chg="add mod">
          <ac:chgData name="Eline Brunke Aarhus" userId="e3731648-2144-4844-89aa-df9d4f5384cf" providerId="ADAL" clId="{53B95041-D821-BB4A-98B3-8D09CFFA5566}" dt="2025-01-09T08:35:31.179" v="20460" actId="1076"/>
          <ac:picMkLst>
            <pc:docMk/>
            <pc:sldMk cId="694225731" sldId="290"/>
            <ac:picMk id="6" creationId="{A3DD3B11-F2BF-1F2A-3B29-1E6B23397ACD}"/>
          </ac:picMkLst>
        </pc:picChg>
      </pc:sldChg>
      <pc:sldChg chg="addSp delSp modSp add mod">
        <pc:chgData name="Eline Brunke Aarhus" userId="e3731648-2144-4844-89aa-df9d4f5384cf" providerId="ADAL" clId="{53B95041-D821-BB4A-98B3-8D09CFFA5566}" dt="2025-01-09T08:36:04.467" v="20477" actId="20577"/>
        <pc:sldMkLst>
          <pc:docMk/>
          <pc:sldMk cId="975634460" sldId="291"/>
        </pc:sldMkLst>
        <pc:spChg chg="mod">
          <ac:chgData name="Eline Brunke Aarhus" userId="e3731648-2144-4844-89aa-df9d4f5384cf" providerId="ADAL" clId="{53B95041-D821-BB4A-98B3-8D09CFFA5566}" dt="2025-01-09T08:36:04.467" v="20477" actId="20577"/>
          <ac:spMkLst>
            <pc:docMk/>
            <pc:sldMk cId="975634460" sldId="291"/>
            <ac:spMk id="5" creationId="{209A0A22-B070-B13E-899A-1D0FE3E40F8D}"/>
          </ac:spMkLst>
        </pc:spChg>
        <pc:picChg chg="add mod">
          <ac:chgData name="Eline Brunke Aarhus" userId="e3731648-2144-4844-89aa-df9d4f5384cf" providerId="ADAL" clId="{53B95041-D821-BB4A-98B3-8D09CFFA5566}" dt="2025-01-09T08:36:03.410" v="20475" actId="962"/>
          <ac:picMkLst>
            <pc:docMk/>
            <pc:sldMk cId="975634460" sldId="291"/>
            <ac:picMk id="4" creationId="{E9DF18B8-B05D-E9E2-B29F-1F27DB299C12}"/>
          </ac:picMkLst>
        </pc:picChg>
        <pc:picChg chg="del">
          <ac:chgData name="Eline Brunke Aarhus" userId="e3731648-2144-4844-89aa-df9d4f5384cf" providerId="ADAL" clId="{53B95041-D821-BB4A-98B3-8D09CFFA5566}" dt="2025-01-09T08:35:39.968" v="20469" actId="478"/>
          <ac:picMkLst>
            <pc:docMk/>
            <pc:sldMk cId="975634460" sldId="291"/>
            <ac:picMk id="6" creationId="{84A11DB6-7FFC-642C-F5B0-D9DAF46CCF57}"/>
          </ac:picMkLst>
        </pc:picChg>
      </pc:sldChg>
      <pc:sldChg chg="delSp add mod">
        <pc:chgData name="Eline Brunke Aarhus" userId="e3731648-2144-4844-89aa-df9d4f5384cf" providerId="ADAL" clId="{53B95041-D821-BB4A-98B3-8D09CFFA5566}" dt="2025-01-09T08:35:42.088" v="20470" actId="478"/>
        <pc:sldMkLst>
          <pc:docMk/>
          <pc:sldMk cId="2935303246" sldId="292"/>
        </pc:sldMkLst>
        <pc:picChg chg="del">
          <ac:chgData name="Eline Brunke Aarhus" userId="e3731648-2144-4844-89aa-df9d4f5384cf" providerId="ADAL" clId="{53B95041-D821-BB4A-98B3-8D09CFFA5566}" dt="2025-01-09T08:35:42.088" v="20470" actId="478"/>
          <ac:picMkLst>
            <pc:docMk/>
            <pc:sldMk cId="2935303246" sldId="292"/>
            <ac:picMk id="6" creationId="{E077EE80-D1C0-4146-E8DF-EA36B5BF322F}"/>
          </ac:picMkLst>
        </pc:picChg>
      </pc:sldChg>
      <pc:sldChg chg="delSp add mod">
        <pc:chgData name="Eline Brunke Aarhus" userId="e3731648-2144-4844-89aa-df9d4f5384cf" providerId="ADAL" clId="{53B95041-D821-BB4A-98B3-8D09CFFA5566}" dt="2025-01-09T08:35:43.614" v="20471" actId="478"/>
        <pc:sldMkLst>
          <pc:docMk/>
          <pc:sldMk cId="2593011259" sldId="293"/>
        </pc:sldMkLst>
        <pc:picChg chg="del">
          <ac:chgData name="Eline Brunke Aarhus" userId="e3731648-2144-4844-89aa-df9d4f5384cf" providerId="ADAL" clId="{53B95041-D821-BB4A-98B3-8D09CFFA5566}" dt="2025-01-09T08:35:43.614" v="20471" actId="478"/>
          <ac:picMkLst>
            <pc:docMk/>
            <pc:sldMk cId="2593011259" sldId="293"/>
            <ac:picMk id="6" creationId="{EAB6F387-5270-0AB9-DF50-90DC21A42CB3}"/>
          </ac:picMkLst>
        </pc:picChg>
      </pc:sldChg>
      <pc:sldChg chg="addSp delSp modSp add mod">
        <pc:chgData name="Eline Brunke Aarhus" userId="e3731648-2144-4844-89aa-df9d4f5384cf" providerId="ADAL" clId="{53B95041-D821-BB4A-98B3-8D09CFFA5566}" dt="2025-01-09T08:39:19.380" v="20523" actId="20577"/>
        <pc:sldMkLst>
          <pc:docMk/>
          <pc:sldMk cId="3419120927" sldId="294"/>
        </pc:sldMkLst>
        <pc:spChg chg="mod">
          <ac:chgData name="Eline Brunke Aarhus" userId="e3731648-2144-4844-89aa-df9d4f5384cf" providerId="ADAL" clId="{53B95041-D821-BB4A-98B3-8D09CFFA5566}" dt="2025-01-09T08:39:19.380" v="20523" actId="20577"/>
          <ac:spMkLst>
            <pc:docMk/>
            <pc:sldMk cId="3419120927" sldId="294"/>
            <ac:spMk id="5" creationId="{C29DC9ED-9125-2E85-7000-AFB5A957A204}"/>
          </ac:spMkLst>
        </pc:spChg>
        <pc:picChg chg="add mod">
          <ac:chgData name="Eline Brunke Aarhus" userId="e3731648-2144-4844-89aa-df9d4f5384cf" providerId="ADAL" clId="{53B95041-D821-BB4A-98B3-8D09CFFA5566}" dt="2025-01-09T08:39:17.005" v="20520" actId="1076"/>
          <ac:picMkLst>
            <pc:docMk/>
            <pc:sldMk cId="3419120927" sldId="294"/>
            <ac:picMk id="4" creationId="{A1C1FA59-888A-A21D-F88E-6976E143DD69}"/>
          </ac:picMkLst>
        </pc:picChg>
        <pc:picChg chg="del">
          <ac:chgData name="Eline Brunke Aarhus" userId="e3731648-2144-4844-89aa-df9d4f5384cf" providerId="ADAL" clId="{53B95041-D821-BB4A-98B3-8D09CFFA5566}" dt="2025-01-09T08:35:45.089" v="20472" actId="478"/>
          <ac:picMkLst>
            <pc:docMk/>
            <pc:sldMk cId="3419120927" sldId="294"/>
            <ac:picMk id="6" creationId="{0055C75B-FA47-398F-BB19-E6534A8A407F}"/>
          </ac:picMkLst>
        </pc:picChg>
      </pc:sldChg>
      <pc:sldChg chg="addSp modSp mod">
        <pc:chgData name="Eline Brunke Aarhus" userId="e3731648-2144-4844-89aa-df9d4f5384cf" providerId="ADAL" clId="{53B95041-D821-BB4A-98B3-8D09CFFA5566}" dt="2025-01-09T08:36:28.578" v="20482" actId="14100"/>
        <pc:sldMkLst>
          <pc:docMk/>
          <pc:sldMk cId="823394962" sldId="295"/>
        </pc:sldMkLst>
        <pc:picChg chg="add mod">
          <ac:chgData name="Eline Brunke Aarhus" userId="e3731648-2144-4844-89aa-df9d4f5384cf" providerId="ADAL" clId="{53B95041-D821-BB4A-98B3-8D09CFFA5566}" dt="2025-01-09T08:36:28.578" v="20482" actId="14100"/>
          <ac:picMkLst>
            <pc:docMk/>
            <pc:sldMk cId="823394962" sldId="295"/>
            <ac:picMk id="6" creationId="{584E073D-8159-9F09-DA4A-2B934D91CE24}"/>
          </ac:picMkLst>
        </pc:picChg>
      </pc:sldChg>
      <pc:sldChg chg="addSp delSp modSp add mod">
        <pc:chgData name="Eline Brunke Aarhus" userId="e3731648-2144-4844-89aa-df9d4f5384cf" providerId="ADAL" clId="{53B95041-D821-BB4A-98B3-8D09CFFA5566}" dt="2025-01-09T08:37:07.946" v="20496" actId="20577"/>
        <pc:sldMkLst>
          <pc:docMk/>
          <pc:sldMk cId="1015376478" sldId="296"/>
        </pc:sldMkLst>
        <pc:spChg chg="mod">
          <ac:chgData name="Eline Brunke Aarhus" userId="e3731648-2144-4844-89aa-df9d4f5384cf" providerId="ADAL" clId="{53B95041-D821-BB4A-98B3-8D09CFFA5566}" dt="2025-01-09T08:37:07.946" v="20496" actId="20577"/>
          <ac:spMkLst>
            <pc:docMk/>
            <pc:sldMk cId="1015376478" sldId="296"/>
            <ac:spMk id="5" creationId="{65B2F6B4-0F71-5C9E-537F-54C62FCB430E}"/>
          </ac:spMkLst>
        </pc:spChg>
        <pc:picChg chg="add mod">
          <ac:chgData name="Eline Brunke Aarhus" userId="e3731648-2144-4844-89aa-df9d4f5384cf" providerId="ADAL" clId="{53B95041-D821-BB4A-98B3-8D09CFFA5566}" dt="2025-01-09T08:37:05.507" v="20494" actId="14100"/>
          <ac:picMkLst>
            <pc:docMk/>
            <pc:sldMk cId="1015376478" sldId="296"/>
            <ac:picMk id="4" creationId="{CE921D16-9AB5-1F50-5021-56E560E122AE}"/>
          </ac:picMkLst>
        </pc:picChg>
        <pc:picChg chg="del">
          <ac:chgData name="Eline Brunke Aarhus" userId="e3731648-2144-4844-89aa-df9d4f5384cf" providerId="ADAL" clId="{53B95041-D821-BB4A-98B3-8D09CFFA5566}" dt="2025-01-09T08:36:44.779" v="20488" actId="478"/>
          <ac:picMkLst>
            <pc:docMk/>
            <pc:sldMk cId="1015376478" sldId="296"/>
            <ac:picMk id="6" creationId="{C520A689-6527-0713-04FB-9C3CE7B7E009}"/>
          </ac:picMkLst>
        </pc:picChg>
      </pc:sldChg>
      <pc:sldChg chg="new del">
        <pc:chgData name="Eline Brunke Aarhus" userId="e3731648-2144-4844-89aa-df9d4f5384cf" providerId="ADAL" clId="{53B95041-D821-BB4A-98B3-8D09CFFA5566}" dt="2025-01-09T08:36:35.899" v="20484" actId="2696"/>
        <pc:sldMkLst>
          <pc:docMk/>
          <pc:sldMk cId="1141802708" sldId="296"/>
        </pc:sldMkLst>
      </pc:sldChg>
      <pc:sldChg chg="addSp delSp modSp add mod">
        <pc:chgData name="Eline Brunke Aarhus" userId="e3731648-2144-4844-89aa-df9d4f5384cf" providerId="ADAL" clId="{53B95041-D821-BB4A-98B3-8D09CFFA5566}" dt="2025-01-09T08:37:30.436" v="20502" actId="20577"/>
        <pc:sldMkLst>
          <pc:docMk/>
          <pc:sldMk cId="1567217039" sldId="297"/>
        </pc:sldMkLst>
        <pc:spChg chg="mod">
          <ac:chgData name="Eline Brunke Aarhus" userId="e3731648-2144-4844-89aa-df9d4f5384cf" providerId="ADAL" clId="{53B95041-D821-BB4A-98B3-8D09CFFA5566}" dt="2025-01-09T08:37:30.436" v="20502" actId="20577"/>
          <ac:spMkLst>
            <pc:docMk/>
            <pc:sldMk cId="1567217039" sldId="297"/>
            <ac:spMk id="5" creationId="{E946977D-90A2-F15B-5863-BFFAA3CA793D}"/>
          </ac:spMkLst>
        </pc:spChg>
        <pc:picChg chg="add mod">
          <ac:chgData name="Eline Brunke Aarhus" userId="e3731648-2144-4844-89aa-df9d4f5384cf" providerId="ADAL" clId="{53B95041-D821-BB4A-98B3-8D09CFFA5566}" dt="2025-01-09T08:37:28.361" v="20500" actId="962"/>
          <ac:picMkLst>
            <pc:docMk/>
            <pc:sldMk cId="1567217039" sldId="297"/>
            <ac:picMk id="4" creationId="{80CC65FB-1979-ED46-A596-3120EA39F6E9}"/>
          </ac:picMkLst>
        </pc:picChg>
        <pc:picChg chg="del">
          <ac:chgData name="Eline Brunke Aarhus" userId="e3731648-2144-4844-89aa-df9d4f5384cf" providerId="ADAL" clId="{53B95041-D821-BB4A-98B3-8D09CFFA5566}" dt="2025-01-09T08:36:43.095" v="20487" actId="478"/>
          <ac:picMkLst>
            <pc:docMk/>
            <pc:sldMk cId="1567217039" sldId="297"/>
            <ac:picMk id="6" creationId="{71DD5373-8395-CFBD-02AE-1A1F59D20725}"/>
          </ac:picMkLst>
        </pc:picChg>
      </pc:sldChg>
      <pc:sldChg chg="addSp delSp modSp add mod">
        <pc:chgData name="Eline Brunke Aarhus" userId="e3731648-2144-4844-89aa-df9d4f5384cf" providerId="ADAL" clId="{53B95041-D821-BB4A-98B3-8D09CFFA5566}" dt="2025-01-09T08:38:05.709" v="20513" actId="20577"/>
        <pc:sldMkLst>
          <pc:docMk/>
          <pc:sldMk cId="3063237897" sldId="298"/>
        </pc:sldMkLst>
        <pc:spChg chg="mod">
          <ac:chgData name="Eline Brunke Aarhus" userId="e3731648-2144-4844-89aa-df9d4f5384cf" providerId="ADAL" clId="{53B95041-D821-BB4A-98B3-8D09CFFA5566}" dt="2025-01-09T08:38:05.709" v="20513" actId="20577"/>
          <ac:spMkLst>
            <pc:docMk/>
            <pc:sldMk cId="3063237897" sldId="298"/>
            <ac:spMk id="5" creationId="{5BC8DF5C-331D-4106-36BD-A6D2D4560500}"/>
          </ac:spMkLst>
        </pc:spChg>
        <pc:picChg chg="del">
          <ac:chgData name="Eline Brunke Aarhus" userId="e3731648-2144-4844-89aa-df9d4f5384cf" providerId="ADAL" clId="{53B95041-D821-BB4A-98B3-8D09CFFA5566}" dt="2025-01-09T08:37:37.555" v="20505" actId="478"/>
          <ac:picMkLst>
            <pc:docMk/>
            <pc:sldMk cId="3063237897" sldId="298"/>
            <ac:picMk id="4" creationId="{7576287E-5F59-BCBD-0D58-DE350A2303CF}"/>
          </ac:picMkLst>
        </pc:picChg>
        <pc:picChg chg="add mod">
          <ac:chgData name="Eline Brunke Aarhus" userId="e3731648-2144-4844-89aa-df9d4f5384cf" providerId="ADAL" clId="{53B95041-D821-BB4A-98B3-8D09CFFA5566}" dt="2025-01-09T08:38:03.116" v="20511" actId="1076"/>
          <ac:picMkLst>
            <pc:docMk/>
            <pc:sldMk cId="3063237897" sldId="298"/>
            <ac:picMk id="6" creationId="{DB273657-7F42-AD3F-7A3E-0AA2FE55F8C9}"/>
          </ac:picMkLst>
        </pc:picChg>
      </pc:sldChg>
      <pc:sldChg chg="addSp modSp add mod">
        <pc:chgData name="Eline Brunke Aarhus" userId="e3731648-2144-4844-89aa-df9d4f5384cf" providerId="ADAL" clId="{53B95041-D821-BB4A-98B3-8D09CFFA5566}" dt="2025-01-09T08:39:48.631" v="20531" actId="20577"/>
        <pc:sldMkLst>
          <pc:docMk/>
          <pc:sldMk cId="1041711757" sldId="299"/>
        </pc:sldMkLst>
        <pc:spChg chg="mod">
          <ac:chgData name="Eline Brunke Aarhus" userId="e3731648-2144-4844-89aa-df9d4f5384cf" providerId="ADAL" clId="{53B95041-D821-BB4A-98B3-8D09CFFA5566}" dt="2025-01-09T08:39:48.631" v="20531" actId="20577"/>
          <ac:spMkLst>
            <pc:docMk/>
            <pc:sldMk cId="1041711757" sldId="299"/>
            <ac:spMk id="5" creationId="{4EFB741B-514F-F013-B802-5B33E6287548}"/>
          </ac:spMkLst>
        </pc:spChg>
        <pc:picChg chg="add mod">
          <ac:chgData name="Eline Brunke Aarhus" userId="e3731648-2144-4844-89aa-df9d4f5384cf" providerId="ADAL" clId="{53B95041-D821-BB4A-98B3-8D09CFFA5566}" dt="2025-01-09T08:39:46.576" v="20528" actId="1076"/>
          <ac:picMkLst>
            <pc:docMk/>
            <pc:sldMk cId="1041711757" sldId="299"/>
            <ac:picMk id="4" creationId="{1B29B06F-C178-D649-AD3B-265C6FE2F7E2}"/>
          </ac:picMkLst>
        </pc:picChg>
      </pc:sldChg>
      <pc:sldChg chg="delSp add del mod">
        <pc:chgData name="Eline Brunke Aarhus" userId="e3731648-2144-4844-89aa-df9d4f5384cf" providerId="ADAL" clId="{53B95041-D821-BB4A-98B3-8D09CFFA5566}" dt="2025-01-09T08:38:13.981" v="20514" actId="2696"/>
        <pc:sldMkLst>
          <pc:docMk/>
          <pc:sldMk cId="2872321290" sldId="299"/>
        </pc:sldMkLst>
        <pc:picChg chg="del">
          <ac:chgData name="Eline Brunke Aarhus" userId="e3731648-2144-4844-89aa-df9d4f5384cf" providerId="ADAL" clId="{53B95041-D821-BB4A-98B3-8D09CFFA5566}" dt="2025-01-09T08:37:39.425" v="20506" actId="478"/>
          <ac:picMkLst>
            <pc:docMk/>
            <pc:sldMk cId="2872321290" sldId="299"/>
            <ac:picMk id="4" creationId="{DDAAABCD-A39B-559E-B0AD-FAF485E1DA5E}"/>
          </ac:picMkLst>
        </pc:picChg>
      </pc:sldChg>
      <pc:sldChg chg="addSp delSp modSp add mod">
        <pc:chgData name="Eline Brunke Aarhus" userId="e3731648-2144-4844-89aa-df9d4f5384cf" providerId="ADAL" clId="{53B95041-D821-BB4A-98B3-8D09CFFA5566}" dt="2025-01-09T08:40:14.332" v="20540" actId="20577"/>
        <pc:sldMkLst>
          <pc:docMk/>
          <pc:sldMk cId="3324917772" sldId="300"/>
        </pc:sldMkLst>
        <pc:spChg chg="mod">
          <ac:chgData name="Eline Brunke Aarhus" userId="e3731648-2144-4844-89aa-df9d4f5384cf" providerId="ADAL" clId="{53B95041-D821-BB4A-98B3-8D09CFFA5566}" dt="2025-01-09T08:40:14.332" v="20540" actId="20577"/>
          <ac:spMkLst>
            <pc:docMk/>
            <pc:sldMk cId="3324917772" sldId="300"/>
            <ac:spMk id="5" creationId="{029C8385-940D-390E-B376-8BCFDEE2A071}"/>
          </ac:spMkLst>
        </pc:spChg>
        <pc:picChg chg="del">
          <ac:chgData name="Eline Brunke Aarhus" userId="e3731648-2144-4844-89aa-df9d4f5384cf" providerId="ADAL" clId="{53B95041-D821-BB4A-98B3-8D09CFFA5566}" dt="2025-01-09T08:40:10.221" v="20534" actId="478"/>
          <ac:picMkLst>
            <pc:docMk/>
            <pc:sldMk cId="3324917772" sldId="300"/>
            <ac:picMk id="4" creationId="{1AD64C5E-7E1B-9F93-ABF6-ED5DE7B4B12B}"/>
          </ac:picMkLst>
        </pc:picChg>
        <pc:picChg chg="add mod">
          <ac:chgData name="Eline Brunke Aarhus" userId="e3731648-2144-4844-89aa-df9d4f5384cf" providerId="ADAL" clId="{53B95041-D821-BB4A-98B3-8D09CFFA5566}" dt="2025-01-09T08:40:12.914" v="20538" actId="962"/>
          <ac:picMkLst>
            <pc:docMk/>
            <pc:sldMk cId="3324917772" sldId="300"/>
            <ac:picMk id="6" creationId="{2AB87133-2476-FDC1-8293-81C1E2C1D3E0}"/>
          </ac:picMkLst>
        </pc:picChg>
      </pc:sldChg>
      <pc:sldChg chg="addSp delSp modSp add mod">
        <pc:chgData name="Eline Brunke Aarhus" userId="e3731648-2144-4844-89aa-df9d4f5384cf" providerId="ADAL" clId="{53B95041-D821-BB4A-98B3-8D09CFFA5566}" dt="2025-01-09T08:40:38.851" v="20548" actId="20577"/>
        <pc:sldMkLst>
          <pc:docMk/>
          <pc:sldMk cId="445764388" sldId="301"/>
        </pc:sldMkLst>
        <pc:spChg chg="mod">
          <ac:chgData name="Eline Brunke Aarhus" userId="e3731648-2144-4844-89aa-df9d4f5384cf" providerId="ADAL" clId="{53B95041-D821-BB4A-98B3-8D09CFFA5566}" dt="2025-01-09T08:40:38.851" v="20548" actId="20577"/>
          <ac:spMkLst>
            <pc:docMk/>
            <pc:sldMk cId="445764388" sldId="301"/>
            <ac:spMk id="5" creationId="{5F0A348C-7600-EA22-3989-58189B0619E5}"/>
          </ac:spMkLst>
        </pc:spChg>
        <pc:picChg chg="del">
          <ac:chgData name="Eline Brunke Aarhus" userId="e3731648-2144-4844-89aa-df9d4f5384cf" providerId="ADAL" clId="{53B95041-D821-BB4A-98B3-8D09CFFA5566}" dt="2025-01-09T08:40:30.298" v="20541" actId="478"/>
          <ac:picMkLst>
            <pc:docMk/>
            <pc:sldMk cId="445764388" sldId="301"/>
            <ac:picMk id="4" creationId="{6C1AB58C-C11F-898C-98E8-959C2563B989}"/>
          </ac:picMkLst>
        </pc:picChg>
        <pc:picChg chg="add mod">
          <ac:chgData name="Eline Brunke Aarhus" userId="e3731648-2144-4844-89aa-df9d4f5384cf" providerId="ADAL" clId="{53B95041-D821-BB4A-98B3-8D09CFFA5566}" dt="2025-01-09T08:40:34.917" v="20546" actId="1076"/>
          <ac:picMkLst>
            <pc:docMk/>
            <pc:sldMk cId="445764388" sldId="301"/>
            <ac:picMk id="6" creationId="{531645BF-8E87-BAB8-15DB-FBE3384E2F1C}"/>
          </ac:picMkLst>
        </pc:picChg>
      </pc:sldChg>
      <pc:sldChg chg="addSp delSp modSp add mod">
        <pc:chgData name="Eline Brunke Aarhus" userId="e3731648-2144-4844-89aa-df9d4f5384cf" providerId="ADAL" clId="{53B95041-D821-BB4A-98B3-8D09CFFA5566}" dt="2025-01-09T08:41:07.435" v="20556" actId="1076"/>
        <pc:sldMkLst>
          <pc:docMk/>
          <pc:sldMk cId="69304948" sldId="303"/>
        </pc:sldMkLst>
        <pc:spChg chg="mod">
          <ac:chgData name="Eline Brunke Aarhus" userId="e3731648-2144-4844-89aa-df9d4f5384cf" providerId="ADAL" clId="{53B95041-D821-BB4A-98B3-8D09CFFA5566}" dt="2025-01-09T08:40:46.216" v="20552" actId="20577"/>
          <ac:spMkLst>
            <pc:docMk/>
            <pc:sldMk cId="69304948" sldId="303"/>
            <ac:spMk id="5" creationId="{BE8044B3-B601-1020-307B-42516DB680B3}"/>
          </ac:spMkLst>
        </pc:spChg>
        <pc:picChg chg="add mod">
          <ac:chgData name="Eline Brunke Aarhus" userId="e3731648-2144-4844-89aa-df9d4f5384cf" providerId="ADAL" clId="{53B95041-D821-BB4A-98B3-8D09CFFA5566}" dt="2025-01-09T08:41:07.435" v="20556" actId="1076"/>
          <ac:picMkLst>
            <pc:docMk/>
            <pc:sldMk cId="69304948" sldId="303"/>
            <ac:picMk id="4" creationId="{DE8CFC40-CDF6-07DC-9419-0E478E63FAC6}"/>
          </ac:picMkLst>
        </pc:picChg>
        <pc:picChg chg="del">
          <ac:chgData name="Eline Brunke Aarhus" userId="e3731648-2144-4844-89aa-df9d4f5384cf" providerId="ADAL" clId="{53B95041-D821-BB4A-98B3-8D09CFFA5566}" dt="2025-01-09T08:40:43.828" v="20550" actId="478"/>
          <ac:picMkLst>
            <pc:docMk/>
            <pc:sldMk cId="69304948" sldId="303"/>
            <ac:picMk id="6" creationId="{C1A817B5-5F21-09DA-F65F-9F9D446D6173}"/>
          </ac:picMkLst>
        </pc:picChg>
      </pc:sldChg>
      <pc:sldMasterChg chg="setBg modSldLayout">
        <pc:chgData name="Eline Brunke Aarhus" userId="e3731648-2144-4844-89aa-df9d4f5384cf" providerId="ADAL" clId="{53B95041-D821-BB4A-98B3-8D09CFFA5566}" dt="2025-01-03T10:55:34.538" v="2954"/>
        <pc:sldMasterMkLst>
          <pc:docMk/>
          <pc:sldMasterMk cId="43508399" sldId="2147483768"/>
        </pc:sldMasterMkLst>
        <pc:sldLayoutChg chg="setBg">
          <pc:chgData name="Eline Brunke Aarhus" userId="e3731648-2144-4844-89aa-df9d4f5384cf" providerId="ADAL" clId="{53B95041-D821-BB4A-98B3-8D09CFFA5566}" dt="2025-01-03T10:55:34.538" v="2954"/>
          <pc:sldLayoutMkLst>
            <pc:docMk/>
            <pc:sldMasterMk cId="43508399" sldId="2147483768"/>
            <pc:sldLayoutMk cId="1468314182" sldId="2147483769"/>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2930860110" sldId="2147483770"/>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100126293" sldId="2147483771"/>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4240838041" sldId="2147483772"/>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2902722283" sldId="2147483773"/>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448466000" sldId="2147483774"/>
          </pc:sldLayoutMkLst>
        </pc:sldLayoutChg>
        <pc:sldLayoutChg chg="addSp delSp modSp mod setBg">
          <pc:chgData name="Eline Brunke Aarhus" userId="e3731648-2144-4844-89aa-df9d4f5384cf" providerId="ADAL" clId="{53B95041-D821-BB4A-98B3-8D09CFFA5566}" dt="2025-01-03T10:55:34.538" v="2954"/>
          <pc:sldLayoutMkLst>
            <pc:docMk/>
            <pc:sldMasterMk cId="43508399" sldId="2147483768"/>
            <pc:sldLayoutMk cId="959670425" sldId="2147483775"/>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146606170" sldId="2147483776"/>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64064882" sldId="2147483777"/>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1213659086" sldId="2147483778"/>
          </pc:sldLayoutMkLst>
        </pc:sldLayoutChg>
        <pc:sldLayoutChg chg="setBg">
          <pc:chgData name="Eline Brunke Aarhus" userId="e3731648-2144-4844-89aa-df9d4f5384cf" providerId="ADAL" clId="{53B95041-D821-BB4A-98B3-8D09CFFA5566}" dt="2025-01-03T10:55:34.538" v="2954"/>
          <pc:sldLayoutMkLst>
            <pc:docMk/>
            <pc:sldMasterMk cId="43508399" sldId="2147483768"/>
            <pc:sldLayoutMk cId="633306804" sldId="2147483779"/>
          </pc:sldLayoutMkLst>
        </pc:sldLayoutChg>
        <pc:sldLayoutChg chg="setBg">
          <pc:chgData name="Eline Brunke Aarhus" userId="e3731648-2144-4844-89aa-df9d4f5384cf" providerId="ADAL" clId="{53B95041-D821-BB4A-98B3-8D09CFFA5566}" dt="2025-01-03T10:55:34.538" v="2954"/>
          <pc:sldLayoutMkLst>
            <pc:docMk/>
            <pc:sldMasterMk cId="1391925178" sldId="2147483781"/>
            <pc:sldLayoutMk cId="950754575" sldId="2147483780"/>
          </pc:sldLayoutMkLst>
        </pc:sldLayoutChg>
      </pc:sldMasterChg>
      <pc:sldMasterChg chg="del">
        <pc:chgData name="Eline Brunke Aarhus" userId="e3731648-2144-4844-89aa-df9d4f5384cf" providerId="ADAL" clId="{53B95041-D821-BB4A-98B3-8D09CFFA5566}" dt="2025-01-03T09:13:40.301" v="837" actId="2696"/>
        <pc:sldMasterMkLst>
          <pc:docMk/>
          <pc:sldMasterMk cId="2858552248" sldId="2147483780"/>
        </pc:sldMasterMkLst>
      </pc:sldMasterChg>
      <pc:sldMasterChg chg="setBg modSldLayout">
        <pc:chgData name="Eline Brunke Aarhus" userId="e3731648-2144-4844-89aa-df9d4f5384cf" providerId="ADAL" clId="{53B95041-D821-BB4A-98B3-8D09CFFA5566}" dt="2025-01-03T10:59:38.926" v="2981"/>
        <pc:sldMasterMkLst>
          <pc:docMk/>
          <pc:sldMasterMk cId="1391925178" sldId="2147483781"/>
        </pc:sldMasterMkLst>
        <pc:sldLayoutChg chg="setBg">
          <pc:chgData name="Eline Brunke Aarhus" userId="e3731648-2144-4844-89aa-df9d4f5384cf" providerId="ADAL" clId="{53B95041-D821-BB4A-98B3-8D09CFFA5566}" dt="2025-01-03T10:59:38.926" v="2981"/>
          <pc:sldLayoutMkLst>
            <pc:docMk/>
            <pc:sldMasterMk cId="1391925178" sldId="2147483781"/>
            <pc:sldLayoutMk cId="950754575" sldId="2147483780"/>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890578118" sldId="2147483782"/>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2203860561" sldId="2147483783"/>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2920045759" sldId="2147483784"/>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1386316779" sldId="2147483785"/>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3921621221" sldId="2147483786"/>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923050481" sldId="2147483787"/>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2102618913" sldId="2147483788"/>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3138040078" sldId="2147483789"/>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3300212828" sldId="2147483790"/>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1484499660" sldId="2147483791"/>
          </pc:sldLayoutMkLst>
        </pc:sldLayoutChg>
        <pc:sldLayoutChg chg="setBg">
          <pc:chgData name="Eline Brunke Aarhus" userId="e3731648-2144-4844-89aa-df9d4f5384cf" providerId="ADAL" clId="{53B95041-D821-BB4A-98B3-8D09CFFA5566}" dt="2025-01-03T10:59:38.926" v="2981"/>
          <pc:sldLayoutMkLst>
            <pc:docMk/>
            <pc:sldMasterMk cId="1391925178" sldId="2147483781"/>
            <pc:sldLayoutMk cId="3083308401" sldId="2147483792"/>
          </pc:sldLayoutMkLst>
        </pc:sldLayoutChg>
      </pc:sldMasterChg>
      <pc:sldMasterChg chg="del">
        <pc:chgData name="Eline Brunke Aarhus" userId="e3731648-2144-4844-89aa-df9d4f5384cf" providerId="ADAL" clId="{53B95041-D821-BB4A-98B3-8D09CFFA5566}" dt="2025-01-03T09:14:47.226" v="840" actId="2696"/>
        <pc:sldMasterMkLst>
          <pc:docMk/>
          <pc:sldMasterMk cId="2091855394" sldId="2147483781"/>
        </pc:sldMasterMkLst>
      </pc:sldMasterChg>
      <pc:sldMasterChg chg="del">
        <pc:chgData name="Eline Brunke Aarhus" userId="e3731648-2144-4844-89aa-df9d4f5384cf" providerId="ADAL" clId="{53B95041-D821-BB4A-98B3-8D09CFFA5566}" dt="2025-01-03T09:14:33.814" v="839" actId="2696"/>
        <pc:sldMasterMkLst>
          <pc:docMk/>
          <pc:sldMasterMk cId="4160575360" sldId="2147483792"/>
        </pc:sldMasterMkLst>
      </pc:sldMasterChg>
    </pc:docChg>
  </pc:docChgLst>
  <pc:docChgLst>
    <pc:chgData name="Karen Visby Østergaard" userId="49a66fa7-e8b9-4035-aca1-2fe57f062251" providerId="ADAL" clId="{8EBAD853-0464-4A9D-B73A-5E78C5450838}"/>
    <pc:docChg chg="undo redo custSel addSld delSld modSld sldOrd modMainMaster modSection">
      <pc:chgData name="Karen Visby Østergaard" userId="49a66fa7-e8b9-4035-aca1-2fe57f062251" providerId="ADAL" clId="{8EBAD853-0464-4A9D-B73A-5E78C5450838}" dt="2025-01-09T08:46:59.514" v="20055" actId="20577"/>
      <pc:docMkLst>
        <pc:docMk/>
      </pc:docMkLst>
      <pc:sldChg chg="addSp delSp modSp new del mod">
        <pc:chgData name="Karen Visby Østergaard" userId="49a66fa7-e8b9-4035-aca1-2fe57f062251" providerId="ADAL" clId="{8EBAD853-0464-4A9D-B73A-5E78C5450838}" dt="2025-01-08T14:56:24.587" v="19382" actId="47"/>
        <pc:sldMkLst>
          <pc:docMk/>
          <pc:sldMk cId="3075686738" sldId="256"/>
        </pc:sldMkLst>
      </pc:sldChg>
      <pc:sldChg chg="addSp delSp modSp del mod setBg">
        <pc:chgData name="Karen Visby Østergaard" userId="49a66fa7-e8b9-4035-aca1-2fe57f062251" providerId="ADAL" clId="{8EBAD853-0464-4A9D-B73A-5E78C5450838}" dt="2025-01-08T14:56:23.191" v="19381" actId="47"/>
        <pc:sldMkLst>
          <pc:docMk/>
          <pc:sldMk cId="820825584" sldId="257"/>
        </pc:sldMkLst>
      </pc:sldChg>
      <pc:sldChg chg="add">
        <pc:chgData name="Karen Visby Østergaard" userId="49a66fa7-e8b9-4035-aca1-2fe57f062251" providerId="ADAL" clId="{8EBAD853-0464-4A9D-B73A-5E78C5450838}" dt="2025-01-03T08:39:08.456" v="114" actId="2890"/>
        <pc:sldMkLst>
          <pc:docMk/>
          <pc:sldMk cId="2180538263" sldId="258"/>
        </pc:sldMkLst>
      </pc:sldChg>
      <pc:sldChg chg="delSp modSp mod setBg modNotesTx">
        <pc:chgData name="Karen Visby Østergaard" userId="49a66fa7-e8b9-4035-aca1-2fe57f062251" providerId="ADAL" clId="{8EBAD853-0464-4A9D-B73A-5E78C5450838}" dt="2025-01-06T15:30:20.732" v="4782" actId="20577"/>
        <pc:sldMkLst>
          <pc:docMk/>
          <pc:sldMk cId="2180538263" sldId="259"/>
        </pc:sldMkLst>
        <pc:spChg chg="mod">
          <ac:chgData name="Karen Visby Østergaard" userId="49a66fa7-e8b9-4035-aca1-2fe57f062251" providerId="ADAL" clId="{8EBAD853-0464-4A9D-B73A-5E78C5450838}" dt="2025-01-03T09:06:15.354" v="230"/>
          <ac:spMkLst>
            <pc:docMk/>
            <pc:sldMk cId="2180538263" sldId="259"/>
            <ac:spMk id="14" creationId="{621F8364-CDF2-6AA1-43DA-195EB7C9FAEB}"/>
          </ac:spMkLst>
        </pc:spChg>
        <pc:spChg chg="mod">
          <ac:chgData name="Karen Visby Østergaard" userId="49a66fa7-e8b9-4035-aca1-2fe57f062251" providerId="ADAL" clId="{8EBAD853-0464-4A9D-B73A-5E78C5450838}" dt="2025-01-04T09:13:47.715" v="1026" actId="14100"/>
          <ac:spMkLst>
            <pc:docMk/>
            <pc:sldMk cId="2180538263" sldId="259"/>
            <ac:spMk id="20" creationId="{12F80BE8-8427-D112-124A-A556C9E86EB8}"/>
          </ac:spMkLst>
        </pc:spChg>
        <pc:graphicFrameChg chg="mod">
          <ac:chgData name="Karen Visby Østergaard" userId="49a66fa7-e8b9-4035-aca1-2fe57f062251" providerId="ADAL" clId="{8EBAD853-0464-4A9D-B73A-5E78C5450838}" dt="2025-01-03T10:15:23.652" v="253" actId="207"/>
          <ac:graphicFrameMkLst>
            <pc:docMk/>
            <pc:sldMk cId="2180538263" sldId="259"/>
            <ac:graphicFrameMk id="17" creationId="{4272568B-9D0B-8F1D-D831-809CBDA6748D}"/>
          </ac:graphicFrameMkLst>
        </pc:graphicFrameChg>
      </pc:sldChg>
      <pc:sldChg chg="addSp delSp modSp add mod setBg modNotesTx">
        <pc:chgData name="Karen Visby Østergaard" userId="49a66fa7-e8b9-4035-aca1-2fe57f062251" providerId="ADAL" clId="{8EBAD853-0464-4A9D-B73A-5E78C5450838}" dt="2025-01-08T12:46:57.222" v="16748" actId="20577"/>
        <pc:sldMkLst>
          <pc:docMk/>
          <pc:sldMk cId="3354095583" sldId="260"/>
        </pc:sldMkLst>
        <pc:spChg chg="mod">
          <ac:chgData name="Karen Visby Østergaard" userId="49a66fa7-e8b9-4035-aca1-2fe57f062251" providerId="ADAL" clId="{8EBAD853-0464-4A9D-B73A-5E78C5450838}" dt="2025-01-03T08:44:09.074" v="133" actId="1076"/>
          <ac:spMkLst>
            <pc:docMk/>
            <pc:sldMk cId="3354095583" sldId="260"/>
            <ac:spMk id="2" creationId="{57318B11-CA80-45C4-37D1-C885E07EB7F3}"/>
          </ac:spMkLst>
        </pc:spChg>
        <pc:spChg chg="add mod">
          <ac:chgData name="Karen Visby Østergaard" userId="49a66fa7-e8b9-4035-aca1-2fe57f062251" providerId="ADAL" clId="{8EBAD853-0464-4A9D-B73A-5E78C5450838}" dt="2025-01-04T09:34:11.746" v="1589" actId="14100"/>
          <ac:spMkLst>
            <pc:docMk/>
            <pc:sldMk cId="3354095583" sldId="260"/>
            <ac:spMk id="6" creationId="{997E68A0-2B28-10CA-10E8-7157F29B303A}"/>
          </ac:spMkLst>
        </pc:spChg>
        <pc:spChg chg="mod">
          <ac:chgData name="Karen Visby Østergaard" userId="49a66fa7-e8b9-4035-aca1-2fe57f062251" providerId="ADAL" clId="{8EBAD853-0464-4A9D-B73A-5E78C5450838}" dt="2025-01-08T12:46:57.222" v="16748" actId="20577"/>
          <ac:spMkLst>
            <pc:docMk/>
            <pc:sldMk cId="3354095583" sldId="260"/>
            <ac:spMk id="11" creationId="{D0B7409E-EC35-C36B-0CE8-AFEEEE169A47}"/>
          </ac:spMkLst>
        </pc:spChg>
        <pc:spChg chg="add mod">
          <ac:chgData name="Karen Visby Østergaard" userId="49a66fa7-e8b9-4035-aca1-2fe57f062251" providerId="ADAL" clId="{8EBAD853-0464-4A9D-B73A-5E78C5450838}" dt="2025-01-04T09:48:28.290" v="1657" actId="208"/>
          <ac:spMkLst>
            <pc:docMk/>
            <pc:sldMk cId="3354095583" sldId="260"/>
            <ac:spMk id="15" creationId="{11973A76-8DF4-3616-A9E6-D7FFE0354302}"/>
          </ac:spMkLst>
        </pc:spChg>
        <pc:spChg chg="mod">
          <ac:chgData name="Karen Visby Østergaard" userId="49a66fa7-e8b9-4035-aca1-2fe57f062251" providerId="ADAL" clId="{8EBAD853-0464-4A9D-B73A-5E78C5450838}" dt="2025-01-03T09:06:15.354" v="230"/>
          <ac:spMkLst>
            <pc:docMk/>
            <pc:sldMk cId="3354095583" sldId="260"/>
            <ac:spMk id="17" creationId="{FDEF4A99-E6D6-9948-AC89-1C1484E0ECF0}"/>
          </ac:spMkLst>
        </pc:spChg>
        <pc:spChg chg="mod">
          <ac:chgData name="Karen Visby Østergaard" userId="49a66fa7-e8b9-4035-aca1-2fe57f062251" providerId="ADAL" clId="{8EBAD853-0464-4A9D-B73A-5E78C5450838}" dt="2025-01-04T09:48:41.887" v="1659" actId="208"/>
          <ac:spMkLst>
            <pc:docMk/>
            <pc:sldMk cId="3354095583" sldId="260"/>
            <ac:spMk id="19" creationId="{1BC7753D-E0A0-D714-85BA-EBE6C7B3DC5D}"/>
          </ac:spMkLst>
        </pc:spChg>
        <pc:spChg chg="add mod">
          <ac:chgData name="Karen Visby Østergaard" userId="49a66fa7-e8b9-4035-aca1-2fe57f062251" providerId="ADAL" clId="{8EBAD853-0464-4A9D-B73A-5E78C5450838}" dt="2025-01-08T12:42:01.358" v="16689" actId="20577"/>
          <ac:spMkLst>
            <pc:docMk/>
            <pc:sldMk cId="3354095583" sldId="260"/>
            <ac:spMk id="20" creationId="{0D6456E1-01E3-5D4B-299F-642E22993484}"/>
          </ac:spMkLst>
        </pc:spChg>
        <pc:spChg chg="add mod">
          <ac:chgData name="Karen Visby Østergaard" userId="49a66fa7-e8b9-4035-aca1-2fe57f062251" providerId="ADAL" clId="{8EBAD853-0464-4A9D-B73A-5E78C5450838}" dt="2025-01-04T09:50:40.107" v="1671" actId="208"/>
          <ac:spMkLst>
            <pc:docMk/>
            <pc:sldMk cId="3354095583" sldId="260"/>
            <ac:spMk id="21" creationId="{1B2C9DF6-6408-ED77-754B-8C7296DC6791}"/>
          </ac:spMkLst>
        </pc:spChg>
        <pc:spChg chg="add mod">
          <ac:chgData name="Karen Visby Østergaard" userId="49a66fa7-e8b9-4035-aca1-2fe57f062251" providerId="ADAL" clId="{8EBAD853-0464-4A9D-B73A-5E78C5450838}" dt="2025-01-04T09:36:50.107" v="1615" actId="1076"/>
          <ac:spMkLst>
            <pc:docMk/>
            <pc:sldMk cId="3354095583" sldId="260"/>
            <ac:spMk id="22" creationId="{1AAB2345-016F-D306-6200-56FE1633A04A}"/>
          </ac:spMkLst>
        </pc:spChg>
        <pc:spChg chg="add mod">
          <ac:chgData name="Karen Visby Østergaard" userId="49a66fa7-e8b9-4035-aca1-2fe57f062251" providerId="ADAL" clId="{8EBAD853-0464-4A9D-B73A-5E78C5450838}" dt="2025-01-04T09:51:27.668" v="1676" actId="208"/>
          <ac:spMkLst>
            <pc:docMk/>
            <pc:sldMk cId="3354095583" sldId="260"/>
            <ac:spMk id="23" creationId="{8AB30AEB-6163-EFB9-8FFB-2A98574ADB45}"/>
          </ac:spMkLst>
        </pc:spChg>
        <pc:spChg chg="add mod">
          <ac:chgData name="Karen Visby Østergaard" userId="49a66fa7-e8b9-4035-aca1-2fe57f062251" providerId="ADAL" clId="{8EBAD853-0464-4A9D-B73A-5E78C5450838}" dt="2025-01-04T09:36:54.069" v="1617" actId="1076"/>
          <ac:spMkLst>
            <pc:docMk/>
            <pc:sldMk cId="3354095583" sldId="260"/>
            <ac:spMk id="24" creationId="{2612C29A-589C-65A4-B34A-772C49D31F0B}"/>
          </ac:spMkLst>
        </pc:spChg>
        <pc:picChg chg="add mod">
          <ac:chgData name="Karen Visby Østergaard" userId="49a66fa7-e8b9-4035-aca1-2fe57f062251" providerId="ADAL" clId="{8EBAD853-0464-4A9D-B73A-5E78C5450838}" dt="2025-01-04T09:49:00.248" v="1661" actId="207"/>
          <ac:picMkLst>
            <pc:docMk/>
            <pc:sldMk cId="3354095583" sldId="260"/>
            <ac:picMk id="18" creationId="{EF91A650-545C-34C4-792B-38BFB49E949D}"/>
          </ac:picMkLst>
        </pc:picChg>
        <pc:picChg chg="add mod">
          <ac:chgData name="Karen Visby Østergaard" userId="49a66fa7-e8b9-4035-aca1-2fe57f062251" providerId="ADAL" clId="{8EBAD853-0464-4A9D-B73A-5E78C5450838}" dt="2025-01-04T09:50:40.107" v="1671" actId="208"/>
          <ac:picMkLst>
            <pc:docMk/>
            <pc:sldMk cId="3354095583" sldId="260"/>
            <ac:picMk id="25" creationId="{5568902E-A581-4A50-BFB6-7AC54AC5DE01}"/>
          </ac:picMkLst>
        </pc:picChg>
        <pc:picChg chg="add mod">
          <ac:chgData name="Karen Visby Østergaard" userId="49a66fa7-e8b9-4035-aca1-2fe57f062251" providerId="ADAL" clId="{8EBAD853-0464-4A9D-B73A-5E78C5450838}" dt="2025-01-04T09:51:22.513" v="1673" actId="208"/>
          <ac:picMkLst>
            <pc:docMk/>
            <pc:sldMk cId="3354095583" sldId="260"/>
            <ac:picMk id="26" creationId="{A260238F-2276-C46C-F5BB-EF9828BED876}"/>
          </ac:picMkLst>
        </pc:picChg>
      </pc:sldChg>
      <pc:sldChg chg="addSp delSp modSp mod setBg modNotesTx">
        <pc:chgData name="Karen Visby Østergaard" userId="49a66fa7-e8b9-4035-aca1-2fe57f062251" providerId="ADAL" clId="{8EBAD853-0464-4A9D-B73A-5E78C5450838}" dt="2025-01-08T14:52:02.540" v="18734" actId="20577"/>
        <pc:sldMkLst>
          <pc:docMk/>
          <pc:sldMk cId="1032342787" sldId="261"/>
        </pc:sldMkLst>
        <pc:spChg chg="mod">
          <ac:chgData name="Karen Visby Østergaard" userId="49a66fa7-e8b9-4035-aca1-2fe57f062251" providerId="ADAL" clId="{8EBAD853-0464-4A9D-B73A-5E78C5450838}" dt="2025-01-03T09:06:15.354" v="230"/>
          <ac:spMkLst>
            <pc:docMk/>
            <pc:sldMk cId="1032342787" sldId="261"/>
            <ac:spMk id="4" creationId="{553AA7FB-0774-5B03-5C8D-6EA7FEDFF72C}"/>
          </ac:spMkLst>
        </pc:spChg>
        <pc:spChg chg="add mod">
          <ac:chgData name="Karen Visby Østergaard" userId="49a66fa7-e8b9-4035-aca1-2fe57f062251" providerId="ADAL" clId="{8EBAD853-0464-4A9D-B73A-5E78C5450838}" dt="2025-01-07T13:04:57.110" v="10851" actId="20577"/>
          <ac:spMkLst>
            <pc:docMk/>
            <pc:sldMk cId="1032342787" sldId="261"/>
            <ac:spMk id="5" creationId="{B1FFC151-6878-66DE-4F86-E69484B7FF2F}"/>
          </ac:spMkLst>
        </pc:spChg>
        <pc:spChg chg="mod">
          <ac:chgData name="Karen Visby Østergaard" userId="49a66fa7-e8b9-4035-aca1-2fe57f062251" providerId="ADAL" clId="{8EBAD853-0464-4A9D-B73A-5E78C5450838}" dt="2025-01-04T10:38:53.836" v="1942" actId="1076"/>
          <ac:spMkLst>
            <pc:docMk/>
            <pc:sldMk cId="1032342787" sldId="261"/>
            <ac:spMk id="11" creationId="{458BB8E0-D75F-B3FA-7261-E7F6AF0B3244}"/>
          </ac:spMkLst>
        </pc:spChg>
        <pc:spChg chg="mod">
          <ac:chgData name="Karen Visby Østergaard" userId="49a66fa7-e8b9-4035-aca1-2fe57f062251" providerId="ADAL" clId="{8EBAD853-0464-4A9D-B73A-5E78C5450838}" dt="2025-01-04T10:38:44.944" v="1941" actId="1076"/>
          <ac:spMkLst>
            <pc:docMk/>
            <pc:sldMk cId="1032342787" sldId="261"/>
            <ac:spMk id="12" creationId="{AD4A7751-DCC7-F880-4936-5A1A6650CA12}"/>
          </ac:spMkLst>
        </pc:spChg>
        <pc:spChg chg="mod">
          <ac:chgData name="Karen Visby Østergaard" userId="49a66fa7-e8b9-4035-aca1-2fe57f062251" providerId="ADAL" clId="{8EBAD853-0464-4A9D-B73A-5E78C5450838}" dt="2025-01-04T10:38:39.960" v="1940" actId="1076"/>
          <ac:spMkLst>
            <pc:docMk/>
            <pc:sldMk cId="1032342787" sldId="261"/>
            <ac:spMk id="13" creationId="{C01B1F46-A6D9-4C5E-FD21-E83F77D35B78}"/>
          </ac:spMkLst>
        </pc:spChg>
        <pc:spChg chg="mod">
          <ac:chgData name="Karen Visby Østergaard" userId="49a66fa7-e8b9-4035-aca1-2fe57f062251" providerId="ADAL" clId="{8EBAD853-0464-4A9D-B73A-5E78C5450838}" dt="2025-01-04T10:38:59.013" v="1943" actId="1076"/>
          <ac:spMkLst>
            <pc:docMk/>
            <pc:sldMk cId="1032342787" sldId="261"/>
            <ac:spMk id="14" creationId="{058E4FBA-B9C0-98C8-678A-A134E1F17476}"/>
          </ac:spMkLst>
        </pc:spChg>
        <pc:picChg chg="add mod ord modCrop">
          <ac:chgData name="Karen Visby Østergaard" userId="49a66fa7-e8b9-4035-aca1-2fe57f062251" providerId="ADAL" clId="{8EBAD853-0464-4A9D-B73A-5E78C5450838}" dt="2025-01-05T16:53:46.924" v="2769" actId="167"/>
          <ac:picMkLst>
            <pc:docMk/>
            <pc:sldMk cId="1032342787" sldId="261"/>
            <ac:picMk id="8" creationId="{03CA9E6E-E85D-A95A-4A0E-6FB9EBE654A4}"/>
          </ac:picMkLst>
        </pc:picChg>
      </pc:sldChg>
      <pc:sldChg chg="addSp delSp modSp mod delDesignElem modNotesTx">
        <pc:chgData name="Karen Visby Østergaard" userId="49a66fa7-e8b9-4035-aca1-2fe57f062251" providerId="ADAL" clId="{8EBAD853-0464-4A9D-B73A-5E78C5450838}" dt="2025-01-08T12:30:25.520" v="16672" actId="20577"/>
        <pc:sldMkLst>
          <pc:docMk/>
          <pc:sldMk cId="117205847" sldId="262"/>
        </pc:sldMkLst>
        <pc:spChg chg="mod">
          <ac:chgData name="Karen Visby Østergaard" userId="49a66fa7-e8b9-4035-aca1-2fe57f062251" providerId="ADAL" clId="{8EBAD853-0464-4A9D-B73A-5E78C5450838}" dt="2025-01-03T12:35:16.055" v="922" actId="14100"/>
          <ac:spMkLst>
            <pc:docMk/>
            <pc:sldMk cId="117205847" sldId="262"/>
            <ac:spMk id="2" creationId="{6D80E71B-F7B6-7BC7-2CD0-21476DB6A8AB}"/>
          </ac:spMkLst>
        </pc:spChg>
        <pc:spChg chg="add mod">
          <ac:chgData name="Karen Visby Østergaard" userId="49a66fa7-e8b9-4035-aca1-2fe57f062251" providerId="ADAL" clId="{8EBAD853-0464-4A9D-B73A-5E78C5450838}" dt="2025-01-03T12:37:26.499" v="978" actId="404"/>
          <ac:spMkLst>
            <pc:docMk/>
            <pc:sldMk cId="117205847" sldId="262"/>
            <ac:spMk id="6" creationId="{CD8D5191-5AC4-BBAC-8083-B84BBEB4F74F}"/>
          </ac:spMkLst>
        </pc:spChg>
        <pc:picChg chg="add mod">
          <ac:chgData name="Karen Visby Østergaard" userId="49a66fa7-e8b9-4035-aca1-2fe57f062251" providerId="ADAL" clId="{8EBAD853-0464-4A9D-B73A-5E78C5450838}" dt="2025-01-03T12:33:04.163" v="895"/>
          <ac:picMkLst>
            <pc:docMk/>
            <pc:sldMk cId="117205847" sldId="262"/>
            <ac:picMk id="3" creationId="{976524A4-A39C-2E59-74E4-A38064781FAA}"/>
          </ac:picMkLst>
        </pc:picChg>
        <pc:picChg chg="add mod">
          <ac:chgData name="Karen Visby Østergaard" userId="49a66fa7-e8b9-4035-aca1-2fe57f062251" providerId="ADAL" clId="{8EBAD853-0464-4A9D-B73A-5E78C5450838}" dt="2025-01-03T12:34:36.638" v="919" actId="1076"/>
          <ac:picMkLst>
            <pc:docMk/>
            <pc:sldMk cId="117205847" sldId="262"/>
            <ac:picMk id="4" creationId="{405FA3DF-715B-2349-5331-07AF3AFA03ED}"/>
          </ac:picMkLst>
        </pc:picChg>
        <pc:picChg chg="mod">
          <ac:chgData name="Karen Visby Østergaard" userId="49a66fa7-e8b9-4035-aca1-2fe57f062251" providerId="ADAL" clId="{8EBAD853-0464-4A9D-B73A-5E78C5450838}" dt="2025-01-03T12:37:02.823" v="974" actId="1076"/>
          <ac:picMkLst>
            <pc:docMk/>
            <pc:sldMk cId="117205847" sldId="262"/>
            <ac:picMk id="5" creationId="{E757890A-1602-B1FE-56B6-01B949B2E213}"/>
          </ac:picMkLst>
        </pc:picChg>
      </pc:sldChg>
      <pc:sldChg chg="addSp delSp modSp mod setBg modNotesTx">
        <pc:chgData name="Karen Visby Østergaard" userId="49a66fa7-e8b9-4035-aca1-2fe57f062251" providerId="ADAL" clId="{8EBAD853-0464-4A9D-B73A-5E78C5450838}" dt="2025-01-09T08:46:59.514" v="20055" actId="20577"/>
        <pc:sldMkLst>
          <pc:docMk/>
          <pc:sldMk cId="3432218394" sldId="263"/>
        </pc:sldMkLst>
        <pc:spChg chg="mod">
          <ac:chgData name="Karen Visby Østergaard" userId="49a66fa7-e8b9-4035-aca1-2fe57f062251" providerId="ADAL" clId="{8EBAD853-0464-4A9D-B73A-5E78C5450838}" dt="2025-01-04T11:01:03.154" v="2226" actId="26606"/>
          <ac:spMkLst>
            <pc:docMk/>
            <pc:sldMk cId="3432218394" sldId="263"/>
            <ac:spMk id="2" creationId="{5A6E2362-E453-8B1B-4B99-6304BC4B45FD}"/>
          </ac:spMkLst>
        </pc:spChg>
        <pc:spChg chg="mod ord">
          <ac:chgData name="Karen Visby Østergaard" userId="49a66fa7-e8b9-4035-aca1-2fe57f062251" providerId="ADAL" clId="{8EBAD853-0464-4A9D-B73A-5E78C5450838}" dt="2025-01-04T11:01:03.154" v="2226" actId="26606"/>
          <ac:spMkLst>
            <pc:docMk/>
            <pc:sldMk cId="3432218394" sldId="263"/>
            <ac:spMk id="4" creationId="{BFFF2797-A81C-8B6A-AAB5-D8B834197C97}"/>
          </ac:spMkLst>
        </pc:spChg>
        <pc:spChg chg="mod">
          <ac:chgData name="Karen Visby Østergaard" userId="49a66fa7-e8b9-4035-aca1-2fe57f062251" providerId="ADAL" clId="{8EBAD853-0464-4A9D-B73A-5E78C5450838}" dt="2025-01-09T08:46:59.514" v="20055" actId="20577"/>
          <ac:spMkLst>
            <pc:docMk/>
            <pc:sldMk cId="3432218394" sldId="263"/>
            <ac:spMk id="5" creationId="{86319D34-D67F-6ECC-B0A9-40EFC643BE09}"/>
          </ac:spMkLst>
        </pc:spChg>
        <pc:spChg chg="mod">
          <ac:chgData name="Karen Visby Østergaard" userId="49a66fa7-e8b9-4035-aca1-2fe57f062251" providerId="ADAL" clId="{8EBAD853-0464-4A9D-B73A-5E78C5450838}" dt="2025-01-06T14:45:42.954" v="3751" actId="1076"/>
          <ac:spMkLst>
            <pc:docMk/>
            <pc:sldMk cId="3432218394" sldId="263"/>
            <ac:spMk id="13" creationId="{E2A913B9-2D12-2034-8D8A-29CA8B64DBA4}"/>
          </ac:spMkLst>
        </pc:spChg>
        <pc:spChg chg="del">
          <ac:chgData name="Karen Visby Østergaard" userId="49a66fa7-e8b9-4035-aca1-2fe57f062251" providerId="ADAL" clId="{8EBAD853-0464-4A9D-B73A-5E78C5450838}" dt="2025-01-08T12:55:16.310" v="17202" actId="478"/>
          <ac:spMkLst>
            <pc:docMk/>
            <pc:sldMk cId="3432218394" sldId="263"/>
            <ac:spMk id="14" creationId="{F10D770B-EFBC-BC8D-B76C-D22C3049946C}"/>
          </ac:spMkLst>
        </pc:spChg>
        <pc:picChg chg="ord">
          <ac:chgData name="Karen Visby Østergaard" userId="49a66fa7-e8b9-4035-aca1-2fe57f062251" providerId="ADAL" clId="{8EBAD853-0464-4A9D-B73A-5E78C5450838}" dt="2025-01-04T11:01:03.154" v="2226" actId="26606"/>
          <ac:picMkLst>
            <pc:docMk/>
            <pc:sldMk cId="3432218394" sldId="263"/>
            <ac:picMk id="3" creationId="{00C69AB7-3956-17D0-61DB-FDD74F134AC6}"/>
          </ac:picMkLst>
        </pc:picChg>
        <pc:picChg chg="del mod">
          <ac:chgData name="Karen Visby Østergaard" userId="49a66fa7-e8b9-4035-aca1-2fe57f062251" providerId="ADAL" clId="{8EBAD853-0464-4A9D-B73A-5E78C5450838}" dt="2025-01-08T12:55:17.736" v="17203" actId="478"/>
          <ac:picMkLst>
            <pc:docMk/>
            <pc:sldMk cId="3432218394" sldId="263"/>
            <ac:picMk id="17" creationId="{CE4CFB10-F37E-7D3A-82B3-E3575119DC93}"/>
          </ac:picMkLst>
        </pc:picChg>
        <pc:picChg chg="add mod">
          <ac:chgData name="Karen Visby Østergaard" userId="49a66fa7-e8b9-4035-aca1-2fe57f062251" providerId="ADAL" clId="{8EBAD853-0464-4A9D-B73A-5E78C5450838}" dt="2025-01-06T14:45:30.118" v="3743" actId="1076"/>
          <ac:picMkLst>
            <pc:docMk/>
            <pc:sldMk cId="3432218394" sldId="263"/>
            <ac:picMk id="20" creationId="{0BBA634A-8EA3-C688-6D69-8212EA49DFB0}"/>
          </ac:picMkLst>
        </pc:picChg>
        <pc:picChg chg="add mod">
          <ac:chgData name="Karen Visby Østergaard" userId="49a66fa7-e8b9-4035-aca1-2fe57f062251" providerId="ADAL" clId="{8EBAD853-0464-4A9D-B73A-5E78C5450838}" dt="2025-01-06T14:45:35.033" v="3745" actId="1076"/>
          <ac:picMkLst>
            <pc:docMk/>
            <pc:sldMk cId="3432218394" sldId="263"/>
            <ac:picMk id="21" creationId="{094BF44A-05D7-00CB-028D-EF8D9AF83CC7}"/>
          </ac:picMkLst>
        </pc:picChg>
        <pc:picChg chg="add mod">
          <ac:chgData name="Karen Visby Østergaard" userId="49a66fa7-e8b9-4035-aca1-2fe57f062251" providerId="ADAL" clId="{8EBAD853-0464-4A9D-B73A-5E78C5450838}" dt="2025-01-06T14:45:58.045" v="3756" actId="1076"/>
          <ac:picMkLst>
            <pc:docMk/>
            <pc:sldMk cId="3432218394" sldId="263"/>
            <ac:picMk id="22" creationId="{80BA9F64-5791-A85C-66CB-9D666AF03F78}"/>
          </ac:picMkLst>
        </pc:picChg>
      </pc:sldChg>
      <pc:sldChg chg="addSp delSp modSp add mod modNotesTx">
        <pc:chgData name="Karen Visby Østergaard" userId="49a66fa7-e8b9-4035-aca1-2fe57f062251" providerId="ADAL" clId="{8EBAD853-0464-4A9D-B73A-5E78C5450838}" dt="2025-01-08T14:49:57.616" v="18507" actId="20577"/>
        <pc:sldMkLst>
          <pc:docMk/>
          <pc:sldMk cId="3885355294" sldId="265"/>
        </pc:sldMkLst>
        <pc:spChg chg="mod">
          <ac:chgData name="Karen Visby Østergaard" userId="49a66fa7-e8b9-4035-aca1-2fe57f062251" providerId="ADAL" clId="{8EBAD853-0464-4A9D-B73A-5E78C5450838}" dt="2025-01-03T11:04:15.269" v="663" actId="14100"/>
          <ac:spMkLst>
            <pc:docMk/>
            <pc:sldMk cId="3885355294" sldId="265"/>
            <ac:spMk id="5" creationId="{429E8021-2CAA-2D33-5268-814554739BEB}"/>
          </ac:spMkLst>
        </pc:spChg>
        <pc:graphicFrameChg chg="add del mod modGraphic">
          <ac:chgData name="Karen Visby Østergaard" userId="49a66fa7-e8b9-4035-aca1-2fe57f062251" providerId="ADAL" clId="{8EBAD853-0464-4A9D-B73A-5E78C5450838}" dt="2025-01-07T19:33:52.737" v="15417" actId="20577"/>
          <ac:graphicFrameMkLst>
            <pc:docMk/>
            <pc:sldMk cId="3885355294" sldId="265"/>
            <ac:graphicFrameMk id="62" creationId="{9DA98FFE-5DB9-5F7D-285D-844CDBAA5452}"/>
          </ac:graphicFrameMkLst>
        </pc:graphicFrameChg>
        <pc:picChg chg="mod">
          <ac:chgData name="Karen Visby Østergaard" userId="49a66fa7-e8b9-4035-aca1-2fe57f062251" providerId="ADAL" clId="{8EBAD853-0464-4A9D-B73A-5E78C5450838}" dt="2025-01-07T19:34:39.704" v="15420" actId="1038"/>
          <ac:picMkLst>
            <pc:docMk/>
            <pc:sldMk cId="3885355294" sldId="265"/>
            <ac:picMk id="19" creationId="{9C06BC32-B4A3-1FF0-D2E0-38EEA855DD7E}"/>
          </ac:picMkLst>
        </pc:picChg>
      </pc:sldChg>
      <pc:sldChg chg="addSp delSp modSp add mod ord modNotesTx">
        <pc:chgData name="Karen Visby Østergaard" userId="49a66fa7-e8b9-4035-aca1-2fe57f062251" providerId="ADAL" clId="{8EBAD853-0464-4A9D-B73A-5E78C5450838}" dt="2025-01-08T14:47:55.849" v="18277" actId="20577"/>
        <pc:sldMkLst>
          <pc:docMk/>
          <pc:sldMk cId="3840311359" sldId="266"/>
        </pc:sldMkLst>
        <pc:spChg chg="add mod">
          <ac:chgData name="Karen Visby Østergaard" userId="49a66fa7-e8b9-4035-aca1-2fe57f062251" providerId="ADAL" clId="{8EBAD853-0464-4A9D-B73A-5E78C5450838}" dt="2025-01-08T08:56:28.423" v="16545" actId="790"/>
          <ac:spMkLst>
            <pc:docMk/>
            <pc:sldMk cId="3840311359" sldId="266"/>
            <ac:spMk id="5" creationId="{CF960533-607F-1424-0CD2-EE54C6E14E1F}"/>
          </ac:spMkLst>
        </pc:spChg>
        <pc:spChg chg="add mod">
          <ac:chgData name="Karen Visby Østergaard" userId="49a66fa7-e8b9-4035-aca1-2fe57f062251" providerId="ADAL" clId="{8EBAD853-0464-4A9D-B73A-5E78C5450838}" dt="2025-01-08T08:57:25.568" v="16553" actId="790"/>
          <ac:spMkLst>
            <pc:docMk/>
            <pc:sldMk cId="3840311359" sldId="266"/>
            <ac:spMk id="6" creationId="{B1E40DB4-BBCE-E092-EC0C-BABB5D7EF2F9}"/>
          </ac:spMkLst>
        </pc:spChg>
        <pc:spChg chg="add mod">
          <ac:chgData name="Karen Visby Østergaard" userId="49a66fa7-e8b9-4035-aca1-2fe57f062251" providerId="ADAL" clId="{8EBAD853-0464-4A9D-B73A-5E78C5450838}" dt="2025-01-08T08:57:16.937" v="16552" actId="790"/>
          <ac:spMkLst>
            <pc:docMk/>
            <pc:sldMk cId="3840311359" sldId="266"/>
            <ac:spMk id="7" creationId="{E35A2B3E-B7C6-A577-320C-BA63BFBF6A46}"/>
          </ac:spMkLst>
        </pc:spChg>
        <pc:spChg chg="add del mod">
          <ac:chgData name="Karen Visby Østergaard" userId="49a66fa7-e8b9-4035-aca1-2fe57f062251" providerId="ADAL" clId="{8EBAD853-0464-4A9D-B73A-5E78C5450838}" dt="2025-01-08T14:10:09.942" v="18089" actId="790"/>
          <ac:spMkLst>
            <pc:docMk/>
            <pc:sldMk cId="3840311359" sldId="266"/>
            <ac:spMk id="9" creationId="{0403980A-B8F9-6204-0A35-B455BE76504E}"/>
          </ac:spMkLst>
        </pc:spChg>
        <pc:spChg chg="add mod">
          <ac:chgData name="Karen Visby Østergaard" userId="49a66fa7-e8b9-4035-aca1-2fe57f062251" providerId="ADAL" clId="{8EBAD853-0464-4A9D-B73A-5E78C5450838}" dt="2025-01-08T08:56:54.789" v="16549" actId="790"/>
          <ac:spMkLst>
            <pc:docMk/>
            <pc:sldMk cId="3840311359" sldId="266"/>
            <ac:spMk id="10" creationId="{36F4E625-18F8-8817-05A6-76089C81BAF7}"/>
          </ac:spMkLst>
        </pc:spChg>
        <pc:spChg chg="add mod">
          <ac:chgData name="Karen Visby Østergaard" userId="49a66fa7-e8b9-4035-aca1-2fe57f062251" providerId="ADAL" clId="{8EBAD853-0464-4A9D-B73A-5E78C5450838}" dt="2025-01-08T08:56:41.658" v="16548" actId="790"/>
          <ac:spMkLst>
            <pc:docMk/>
            <pc:sldMk cId="3840311359" sldId="266"/>
            <ac:spMk id="11" creationId="{3FE2C214-41C4-EC84-334B-6270B04FFFAD}"/>
          </ac:spMkLst>
        </pc:spChg>
        <pc:spChg chg="mod">
          <ac:chgData name="Karen Visby Østergaard" userId="49a66fa7-e8b9-4035-aca1-2fe57f062251" providerId="ADAL" clId="{8EBAD853-0464-4A9D-B73A-5E78C5450838}" dt="2025-01-08T14:10:22.131" v="18090" actId="1076"/>
          <ac:spMkLst>
            <pc:docMk/>
            <pc:sldMk cId="3840311359" sldId="266"/>
            <ac:spMk id="12" creationId="{81E6901A-BDDB-2224-E35E-8E4AE4FAEFB3}"/>
          </ac:spMkLst>
        </pc:spChg>
        <pc:spChg chg="add mod">
          <ac:chgData name="Karen Visby Østergaard" userId="49a66fa7-e8b9-4035-aca1-2fe57f062251" providerId="ADAL" clId="{8EBAD853-0464-4A9D-B73A-5E78C5450838}" dt="2025-01-05T10:40:21.699" v="2419" actId="1076"/>
          <ac:spMkLst>
            <pc:docMk/>
            <pc:sldMk cId="3840311359" sldId="266"/>
            <ac:spMk id="13" creationId="{A93AC26B-A57B-C9E7-57A9-394619BA961B}"/>
          </ac:spMkLst>
        </pc:spChg>
        <pc:spChg chg="add mod">
          <ac:chgData name="Karen Visby Østergaard" userId="49a66fa7-e8b9-4035-aca1-2fe57f062251" providerId="ADAL" clId="{8EBAD853-0464-4A9D-B73A-5E78C5450838}" dt="2025-01-05T10:40:03.684" v="2418" actId="207"/>
          <ac:spMkLst>
            <pc:docMk/>
            <pc:sldMk cId="3840311359" sldId="266"/>
            <ac:spMk id="15" creationId="{FDA82272-466C-0215-2553-B66845825E73}"/>
          </ac:spMkLst>
        </pc:spChg>
        <pc:spChg chg="add mod">
          <ac:chgData name="Karen Visby Østergaard" userId="49a66fa7-e8b9-4035-aca1-2fe57f062251" providerId="ADAL" clId="{8EBAD853-0464-4A9D-B73A-5E78C5450838}" dt="2025-01-05T10:40:03.684" v="2418" actId="207"/>
          <ac:spMkLst>
            <pc:docMk/>
            <pc:sldMk cId="3840311359" sldId="266"/>
            <ac:spMk id="16" creationId="{04F3BA5A-E907-0AD0-B357-3D7D726BC139}"/>
          </ac:spMkLst>
        </pc:spChg>
        <pc:spChg chg="add mod">
          <ac:chgData name="Karen Visby Østergaard" userId="49a66fa7-e8b9-4035-aca1-2fe57f062251" providerId="ADAL" clId="{8EBAD853-0464-4A9D-B73A-5E78C5450838}" dt="2025-01-05T10:40:03.684" v="2418" actId="207"/>
          <ac:spMkLst>
            <pc:docMk/>
            <pc:sldMk cId="3840311359" sldId="266"/>
            <ac:spMk id="17" creationId="{D0B74CB5-B6A8-EED6-73F2-67D9C71E0CAE}"/>
          </ac:spMkLst>
        </pc:spChg>
        <pc:spChg chg="add mod">
          <ac:chgData name="Karen Visby Østergaard" userId="49a66fa7-e8b9-4035-aca1-2fe57f062251" providerId="ADAL" clId="{8EBAD853-0464-4A9D-B73A-5E78C5450838}" dt="2025-01-05T10:40:26.572" v="2420" actId="1076"/>
          <ac:spMkLst>
            <pc:docMk/>
            <pc:sldMk cId="3840311359" sldId="266"/>
            <ac:spMk id="18" creationId="{A1307D1B-754A-0B2A-DE4E-5612ABF1411F}"/>
          </ac:spMkLst>
        </pc:spChg>
      </pc:sldChg>
      <pc:sldChg chg="add del">
        <pc:chgData name="Karen Visby Østergaard" userId="49a66fa7-e8b9-4035-aca1-2fe57f062251" providerId="ADAL" clId="{8EBAD853-0464-4A9D-B73A-5E78C5450838}" dt="2025-01-04T09:42:16.375" v="1643" actId="47"/>
        <pc:sldMkLst>
          <pc:docMk/>
          <pc:sldMk cId="717492576" sldId="267"/>
        </pc:sldMkLst>
      </pc:sldChg>
      <pc:sldChg chg="addSp delSp modSp mod modNotesTx">
        <pc:chgData name="Karen Visby Østergaard" userId="49a66fa7-e8b9-4035-aca1-2fe57f062251" providerId="ADAL" clId="{8EBAD853-0464-4A9D-B73A-5E78C5450838}" dt="2025-01-06T14:20:06.868" v="3600" actId="21"/>
        <pc:sldMkLst>
          <pc:docMk/>
          <pc:sldMk cId="2183188719" sldId="267"/>
        </pc:sldMkLst>
      </pc:sldChg>
      <pc:sldChg chg="addSp delSp modSp mod modNotesTx">
        <pc:chgData name="Karen Visby Østergaard" userId="49a66fa7-e8b9-4035-aca1-2fe57f062251" providerId="ADAL" clId="{8EBAD853-0464-4A9D-B73A-5E78C5450838}" dt="2025-01-06T15:30:37.163" v="4794" actId="20577"/>
        <pc:sldMkLst>
          <pc:docMk/>
          <pc:sldMk cId="2657124180" sldId="268"/>
        </pc:sldMkLst>
        <pc:spChg chg="add mod">
          <ac:chgData name="Karen Visby Østergaard" userId="49a66fa7-e8b9-4035-aca1-2fe57f062251" providerId="ADAL" clId="{8EBAD853-0464-4A9D-B73A-5E78C5450838}" dt="2025-01-05T19:51:19.445" v="3334" actId="313"/>
          <ac:spMkLst>
            <pc:docMk/>
            <pc:sldMk cId="2657124180" sldId="268"/>
            <ac:spMk id="10" creationId="{7304C2B3-58F6-DA41-2A89-E581F8B2A031}"/>
          </ac:spMkLst>
        </pc:spChg>
        <pc:spChg chg="add mod">
          <ac:chgData name="Karen Visby Østergaard" userId="49a66fa7-e8b9-4035-aca1-2fe57f062251" providerId="ADAL" clId="{8EBAD853-0464-4A9D-B73A-5E78C5450838}" dt="2025-01-05T19:52:19.113" v="3341" actId="20577"/>
          <ac:spMkLst>
            <pc:docMk/>
            <pc:sldMk cId="2657124180" sldId="268"/>
            <ac:spMk id="11" creationId="{B3B7FD38-2710-A24F-1645-81B1536D9B15}"/>
          </ac:spMkLst>
        </pc:spChg>
        <pc:picChg chg="add mod modCrop">
          <ac:chgData name="Karen Visby Østergaard" userId="49a66fa7-e8b9-4035-aca1-2fe57f062251" providerId="ADAL" clId="{8EBAD853-0464-4A9D-B73A-5E78C5450838}" dt="2025-01-06T13:13:22.218" v="3344" actId="208"/>
          <ac:picMkLst>
            <pc:docMk/>
            <pc:sldMk cId="2657124180" sldId="268"/>
            <ac:picMk id="9" creationId="{45CAB235-3019-8E45-E6F2-815D3426DF32}"/>
          </ac:picMkLst>
        </pc:picChg>
      </pc:sldChg>
      <pc:sldChg chg="addSp delSp modSp new mod ord modShow modNotesTx">
        <pc:chgData name="Karen Visby Østergaard" userId="49a66fa7-e8b9-4035-aca1-2fe57f062251" providerId="ADAL" clId="{8EBAD853-0464-4A9D-B73A-5E78C5450838}" dt="2025-01-06T14:15:43.018" v="3563"/>
        <pc:sldMkLst>
          <pc:docMk/>
          <pc:sldMk cId="83114426" sldId="269"/>
        </pc:sldMkLst>
        <pc:picChg chg="add mod">
          <ac:chgData name="Karen Visby Østergaard" userId="49a66fa7-e8b9-4035-aca1-2fe57f062251" providerId="ADAL" clId="{8EBAD853-0464-4A9D-B73A-5E78C5450838}" dt="2025-01-05T17:10:03.338" v="2790" actId="1076"/>
          <ac:picMkLst>
            <pc:docMk/>
            <pc:sldMk cId="83114426" sldId="269"/>
            <ac:picMk id="7" creationId="{160D2055-6D1A-F6C9-B6D3-2BD863F1FEF6}"/>
          </ac:picMkLst>
        </pc:picChg>
      </pc:sldChg>
      <pc:sldChg chg="addSp delSp modSp mod setBg modNotesTx">
        <pc:chgData name="Karen Visby Østergaard" userId="49a66fa7-e8b9-4035-aca1-2fe57f062251" providerId="ADAL" clId="{8EBAD853-0464-4A9D-B73A-5E78C5450838}" dt="2025-01-06T15:30:10.494" v="4768" actId="20577"/>
        <pc:sldMkLst>
          <pc:docMk/>
          <pc:sldMk cId="1616224823" sldId="270"/>
        </pc:sldMkLst>
        <pc:spChg chg="mod">
          <ac:chgData name="Karen Visby Østergaard" userId="49a66fa7-e8b9-4035-aca1-2fe57f062251" providerId="ADAL" clId="{8EBAD853-0464-4A9D-B73A-5E78C5450838}" dt="2025-01-05T16:38:21.214" v="2443" actId="14100"/>
          <ac:spMkLst>
            <pc:docMk/>
            <pc:sldMk cId="1616224823" sldId="270"/>
            <ac:spMk id="3" creationId="{D9528CB6-D68D-18B4-729F-A9064AECC2D6}"/>
          </ac:spMkLst>
        </pc:spChg>
        <pc:spChg chg="add mod">
          <ac:chgData name="Karen Visby Østergaard" userId="49a66fa7-e8b9-4035-aca1-2fe57f062251" providerId="ADAL" clId="{8EBAD853-0464-4A9D-B73A-5E78C5450838}" dt="2025-01-05T16:46:19.381" v="2761" actId="20577"/>
          <ac:spMkLst>
            <pc:docMk/>
            <pc:sldMk cId="1616224823" sldId="270"/>
            <ac:spMk id="5" creationId="{481DCF24-E3C3-4D9E-A4E7-687884A4C863}"/>
          </ac:spMkLst>
        </pc:spChg>
        <pc:spChg chg="add mod">
          <ac:chgData name="Karen Visby Østergaard" userId="49a66fa7-e8b9-4035-aca1-2fe57f062251" providerId="ADAL" clId="{8EBAD853-0464-4A9D-B73A-5E78C5450838}" dt="2025-01-05T16:44:39.591" v="2759" actId="1076"/>
          <ac:spMkLst>
            <pc:docMk/>
            <pc:sldMk cId="1616224823" sldId="270"/>
            <ac:spMk id="6" creationId="{17B18AA5-62F7-4116-330C-D7EECC0953B9}"/>
          </ac:spMkLst>
        </pc:spChg>
        <pc:picChg chg="mod">
          <ac:chgData name="Karen Visby Østergaard" userId="49a66fa7-e8b9-4035-aca1-2fe57f062251" providerId="ADAL" clId="{8EBAD853-0464-4A9D-B73A-5E78C5450838}" dt="2025-01-05T16:41:17.777" v="2453" actId="1076"/>
          <ac:picMkLst>
            <pc:docMk/>
            <pc:sldMk cId="1616224823" sldId="270"/>
            <ac:picMk id="2" creationId="{06EBC158-CC05-63A5-D542-FF8017C31838}"/>
          </ac:picMkLst>
        </pc:picChg>
        <pc:picChg chg="mod">
          <ac:chgData name="Karen Visby Østergaard" userId="49a66fa7-e8b9-4035-aca1-2fe57f062251" providerId="ADAL" clId="{8EBAD853-0464-4A9D-B73A-5E78C5450838}" dt="2025-01-05T16:41:14.196" v="2452" actId="1076"/>
          <ac:picMkLst>
            <pc:docMk/>
            <pc:sldMk cId="1616224823" sldId="270"/>
            <ac:picMk id="19" creationId="{D4305C39-50B4-4BD3-1D2F-B509A5FB8455}"/>
          </ac:picMkLst>
        </pc:picChg>
      </pc:sldChg>
      <pc:sldChg chg="addSp delSp modSp mod modNotesTx">
        <pc:chgData name="Karen Visby Østergaard" userId="49a66fa7-e8b9-4035-aca1-2fe57f062251" providerId="ADAL" clId="{8EBAD853-0464-4A9D-B73A-5E78C5450838}" dt="2025-01-08T18:07:35.063" v="19491" actId="20577"/>
        <pc:sldMkLst>
          <pc:docMk/>
          <pc:sldMk cId="2157338847" sldId="272"/>
        </pc:sldMkLst>
        <pc:spChg chg="mod">
          <ac:chgData name="Karen Visby Østergaard" userId="49a66fa7-e8b9-4035-aca1-2fe57f062251" providerId="ADAL" clId="{8EBAD853-0464-4A9D-B73A-5E78C5450838}" dt="2025-01-06T13:23:03.287" v="3355" actId="21"/>
          <ac:spMkLst>
            <pc:docMk/>
            <pc:sldMk cId="2157338847" sldId="272"/>
            <ac:spMk id="2" creationId="{F6A250D8-A034-C0EA-0F38-A24E26B110F1}"/>
          </ac:spMkLst>
        </pc:spChg>
        <pc:spChg chg="add mod">
          <ac:chgData name="Karen Visby Østergaard" userId="49a66fa7-e8b9-4035-aca1-2fe57f062251" providerId="ADAL" clId="{8EBAD853-0464-4A9D-B73A-5E78C5450838}" dt="2025-01-07T13:12:06.269" v="11229" actId="1076"/>
          <ac:spMkLst>
            <pc:docMk/>
            <pc:sldMk cId="2157338847" sldId="272"/>
            <ac:spMk id="3" creationId="{3C5CC32B-D073-09C5-A486-37314F59D7EA}"/>
          </ac:spMkLst>
        </pc:spChg>
        <pc:spChg chg="add mod">
          <ac:chgData name="Karen Visby Østergaard" userId="49a66fa7-e8b9-4035-aca1-2fe57f062251" providerId="ADAL" clId="{8EBAD853-0464-4A9D-B73A-5E78C5450838}" dt="2025-01-08T08:55:03.901" v="16540" actId="790"/>
          <ac:spMkLst>
            <pc:docMk/>
            <pc:sldMk cId="2157338847" sldId="272"/>
            <ac:spMk id="7" creationId="{FA24BED8-CD88-58E1-4D35-330F085CD54B}"/>
          </ac:spMkLst>
        </pc:spChg>
        <pc:spChg chg="add mod">
          <ac:chgData name="Karen Visby Østergaard" userId="49a66fa7-e8b9-4035-aca1-2fe57f062251" providerId="ADAL" clId="{8EBAD853-0464-4A9D-B73A-5E78C5450838}" dt="2025-01-08T08:58:07.938" v="16555" actId="790"/>
          <ac:spMkLst>
            <pc:docMk/>
            <pc:sldMk cId="2157338847" sldId="272"/>
            <ac:spMk id="8" creationId="{A8BDC1DF-9F41-2784-9916-6349245DD42F}"/>
          </ac:spMkLst>
        </pc:spChg>
        <pc:spChg chg="add del mod">
          <ac:chgData name="Karen Visby Østergaard" userId="49a66fa7-e8b9-4035-aca1-2fe57f062251" providerId="ADAL" clId="{8EBAD853-0464-4A9D-B73A-5E78C5450838}" dt="2025-01-08T14:50:48.113" v="18590" actId="20577"/>
          <ac:spMkLst>
            <pc:docMk/>
            <pc:sldMk cId="2157338847" sldId="272"/>
            <ac:spMk id="9" creationId="{EA10F1BB-CD7A-D418-0F45-62C71D552DA0}"/>
          </ac:spMkLst>
        </pc:spChg>
        <pc:picChg chg="add mod ord">
          <ac:chgData name="Karen Visby Østergaard" userId="49a66fa7-e8b9-4035-aca1-2fe57f062251" providerId="ADAL" clId="{8EBAD853-0464-4A9D-B73A-5E78C5450838}" dt="2025-01-07T19:26:27.369" v="15062" actId="14100"/>
          <ac:picMkLst>
            <pc:docMk/>
            <pc:sldMk cId="2157338847" sldId="272"/>
            <ac:picMk id="6" creationId="{BEA98F5E-0CCA-CC5E-95F7-0BC52384BE71}"/>
          </ac:picMkLst>
        </pc:picChg>
      </pc:sldChg>
      <pc:sldChg chg="addSp modSp mod modNotesTx">
        <pc:chgData name="Karen Visby Østergaard" userId="49a66fa7-e8b9-4035-aca1-2fe57f062251" providerId="ADAL" clId="{8EBAD853-0464-4A9D-B73A-5E78C5450838}" dt="2025-01-08T08:59:18.916" v="16587" actId="6549"/>
        <pc:sldMkLst>
          <pc:docMk/>
          <pc:sldMk cId="2309772129" sldId="273"/>
        </pc:sldMkLst>
        <pc:spChg chg="mod">
          <ac:chgData name="Karen Visby Østergaard" userId="49a66fa7-e8b9-4035-aca1-2fe57f062251" providerId="ADAL" clId="{8EBAD853-0464-4A9D-B73A-5E78C5450838}" dt="2025-01-06T15:02:41.789" v="4312" actId="5793"/>
          <ac:spMkLst>
            <pc:docMk/>
            <pc:sldMk cId="2309772129" sldId="273"/>
            <ac:spMk id="2" creationId="{2C96AC12-2C14-9AC6-9828-20D977BABF6B}"/>
          </ac:spMkLst>
        </pc:spChg>
        <pc:spChg chg="add mod">
          <ac:chgData name="Karen Visby Østergaard" userId="49a66fa7-e8b9-4035-aca1-2fe57f062251" providerId="ADAL" clId="{8EBAD853-0464-4A9D-B73A-5E78C5450838}" dt="2025-01-06T15:03:53.016" v="4387"/>
          <ac:spMkLst>
            <pc:docMk/>
            <pc:sldMk cId="2309772129" sldId="273"/>
            <ac:spMk id="5" creationId="{847441F3-6EA4-EBB4-109D-8AE4DC95144C}"/>
          </ac:spMkLst>
        </pc:spChg>
        <pc:spChg chg="mod">
          <ac:chgData name="Karen Visby Østergaard" userId="49a66fa7-e8b9-4035-aca1-2fe57f062251" providerId="ADAL" clId="{8EBAD853-0464-4A9D-B73A-5E78C5450838}" dt="2025-01-06T15:25:25.980" v="4676" actId="20577"/>
          <ac:spMkLst>
            <pc:docMk/>
            <pc:sldMk cId="2309772129" sldId="273"/>
            <ac:spMk id="6" creationId="{9604BB22-D24C-BAAC-DB8F-50703B9D6B78}"/>
          </ac:spMkLst>
        </pc:spChg>
        <pc:spChg chg="add mod">
          <ac:chgData name="Karen Visby Østergaard" userId="49a66fa7-e8b9-4035-aca1-2fe57f062251" providerId="ADAL" clId="{8EBAD853-0464-4A9D-B73A-5E78C5450838}" dt="2025-01-06T15:03:53.016" v="4387"/>
          <ac:spMkLst>
            <pc:docMk/>
            <pc:sldMk cId="2309772129" sldId="273"/>
            <ac:spMk id="8" creationId="{96727A2C-F3F7-A025-A841-E039EE08CBE2}"/>
          </ac:spMkLst>
        </pc:spChg>
        <pc:spChg chg="add mod">
          <ac:chgData name="Karen Visby Østergaard" userId="49a66fa7-e8b9-4035-aca1-2fe57f062251" providerId="ADAL" clId="{8EBAD853-0464-4A9D-B73A-5E78C5450838}" dt="2025-01-06T15:03:53.016" v="4387"/>
          <ac:spMkLst>
            <pc:docMk/>
            <pc:sldMk cId="2309772129" sldId="273"/>
            <ac:spMk id="9" creationId="{89865EA9-BB6A-7115-CB27-E1ACE721AB3D}"/>
          </ac:spMkLst>
        </pc:spChg>
        <pc:spChg chg="add mod">
          <ac:chgData name="Karen Visby Østergaard" userId="49a66fa7-e8b9-4035-aca1-2fe57f062251" providerId="ADAL" clId="{8EBAD853-0464-4A9D-B73A-5E78C5450838}" dt="2025-01-08T08:59:18.916" v="16587" actId="6549"/>
          <ac:spMkLst>
            <pc:docMk/>
            <pc:sldMk cId="2309772129" sldId="273"/>
            <ac:spMk id="12" creationId="{DA10EE91-834F-0158-0E70-DE799B4A6487}"/>
          </ac:spMkLst>
        </pc:spChg>
        <pc:spChg chg="add mod">
          <ac:chgData name="Karen Visby Østergaard" userId="49a66fa7-e8b9-4035-aca1-2fe57f062251" providerId="ADAL" clId="{8EBAD853-0464-4A9D-B73A-5E78C5450838}" dt="2025-01-06T15:27:12.422" v="4760" actId="14100"/>
          <ac:spMkLst>
            <pc:docMk/>
            <pc:sldMk cId="2309772129" sldId="273"/>
            <ac:spMk id="13" creationId="{C5CB8C58-3F11-F862-309D-680CEF257AE6}"/>
          </ac:spMkLst>
        </pc:spChg>
        <pc:spChg chg="mod">
          <ac:chgData name="Karen Visby Østergaard" userId="49a66fa7-e8b9-4035-aca1-2fe57f062251" providerId="ADAL" clId="{8EBAD853-0464-4A9D-B73A-5E78C5450838}" dt="2025-01-06T15:08:07.825" v="4470" actId="1582"/>
          <ac:spMkLst>
            <pc:docMk/>
            <pc:sldMk cId="2309772129" sldId="273"/>
            <ac:spMk id="14" creationId="{95814086-947B-27D3-95D8-3AF28287B0CF}"/>
          </ac:spMkLst>
        </pc:spChg>
        <pc:picChg chg="add mod">
          <ac:chgData name="Karen Visby Østergaard" userId="49a66fa7-e8b9-4035-aca1-2fe57f062251" providerId="ADAL" clId="{8EBAD853-0464-4A9D-B73A-5E78C5450838}" dt="2025-01-06T15:08:14.713" v="4471" actId="1582"/>
          <ac:picMkLst>
            <pc:docMk/>
            <pc:sldMk cId="2309772129" sldId="273"/>
            <ac:picMk id="7" creationId="{04686EE6-8D62-48C8-C986-01DB94AFA280}"/>
          </ac:picMkLst>
        </pc:picChg>
        <pc:picChg chg="add mod">
          <ac:chgData name="Karen Visby Østergaard" userId="49a66fa7-e8b9-4035-aca1-2fe57f062251" providerId="ADAL" clId="{8EBAD853-0464-4A9D-B73A-5E78C5450838}" dt="2025-01-06T15:07:38.510" v="4462" actId="14826"/>
          <ac:picMkLst>
            <pc:docMk/>
            <pc:sldMk cId="2309772129" sldId="273"/>
            <ac:picMk id="10" creationId="{CB6DFCDB-DC74-C178-0BB7-3122F2F18D23}"/>
          </ac:picMkLst>
        </pc:picChg>
        <pc:picChg chg="add mod">
          <ac:chgData name="Karen Visby Østergaard" userId="49a66fa7-e8b9-4035-aca1-2fe57f062251" providerId="ADAL" clId="{8EBAD853-0464-4A9D-B73A-5E78C5450838}" dt="2025-01-06T15:09:10.628" v="4475" actId="1582"/>
          <ac:picMkLst>
            <pc:docMk/>
            <pc:sldMk cId="2309772129" sldId="273"/>
            <ac:picMk id="11" creationId="{FF09FE63-C17E-43F7-B504-3985277DDE79}"/>
          </ac:picMkLst>
        </pc:picChg>
      </pc:sldChg>
      <pc:sldChg chg="modSp add mod ord modNotesTx">
        <pc:chgData name="Karen Visby Østergaard" userId="49a66fa7-e8b9-4035-aca1-2fe57f062251" providerId="ADAL" clId="{8EBAD853-0464-4A9D-B73A-5E78C5450838}" dt="2025-01-08T13:47:25.354" v="18072" actId="20577"/>
        <pc:sldMkLst>
          <pc:docMk/>
          <pc:sldMk cId="3998675299" sldId="274"/>
        </pc:sldMkLst>
        <pc:spChg chg="mod">
          <ac:chgData name="Karen Visby Østergaard" userId="49a66fa7-e8b9-4035-aca1-2fe57f062251" providerId="ADAL" clId="{8EBAD853-0464-4A9D-B73A-5E78C5450838}" dt="2025-01-06T14:19:21.290" v="3588" actId="20577"/>
          <ac:spMkLst>
            <pc:docMk/>
            <pc:sldMk cId="3998675299" sldId="274"/>
            <ac:spMk id="5" creationId="{F808678B-2763-3A9F-1BF0-86B8E50449C9}"/>
          </ac:spMkLst>
        </pc:spChg>
        <pc:graphicFrameChg chg="mod">
          <ac:chgData name="Karen Visby Østergaard" userId="49a66fa7-e8b9-4035-aca1-2fe57f062251" providerId="ADAL" clId="{8EBAD853-0464-4A9D-B73A-5E78C5450838}" dt="2025-01-08T13:47:25.354" v="18072" actId="20577"/>
          <ac:graphicFrameMkLst>
            <pc:docMk/>
            <pc:sldMk cId="3998675299" sldId="274"/>
            <ac:graphicFrameMk id="62" creationId="{5CF76BB0-D1B8-4BA2-962C-BEA8983F22F5}"/>
          </ac:graphicFrameMkLst>
        </pc:graphicFrameChg>
        <pc:picChg chg="mod">
          <ac:chgData name="Karen Visby Østergaard" userId="49a66fa7-e8b9-4035-aca1-2fe57f062251" providerId="ADAL" clId="{8EBAD853-0464-4A9D-B73A-5E78C5450838}" dt="2025-01-06T14:28:19.298" v="3634" actId="1076"/>
          <ac:picMkLst>
            <pc:docMk/>
            <pc:sldMk cId="3998675299" sldId="274"/>
            <ac:picMk id="7" creationId="{02F617F1-CE41-919E-15E1-26D2AB84407F}"/>
          </ac:picMkLst>
        </pc:picChg>
        <pc:picChg chg="mod">
          <ac:chgData name="Karen Visby Østergaard" userId="49a66fa7-e8b9-4035-aca1-2fe57f062251" providerId="ADAL" clId="{8EBAD853-0464-4A9D-B73A-5E78C5450838}" dt="2025-01-06T14:28:38.124" v="3700" actId="1076"/>
          <ac:picMkLst>
            <pc:docMk/>
            <pc:sldMk cId="3998675299" sldId="274"/>
            <ac:picMk id="19" creationId="{D13D79FE-6DB4-7DCB-119B-16792A645CE0}"/>
          </ac:picMkLst>
        </pc:picChg>
      </pc:sldChg>
      <pc:sldChg chg="addSp modSp new mod modShow">
        <pc:chgData name="Karen Visby Østergaard" userId="49a66fa7-e8b9-4035-aca1-2fe57f062251" providerId="ADAL" clId="{8EBAD853-0464-4A9D-B73A-5E78C5450838}" dt="2025-01-08T14:59:29.357" v="19416" actId="729"/>
        <pc:sldMkLst>
          <pc:docMk/>
          <pc:sldMk cId="1631450865" sldId="275"/>
        </pc:sldMkLst>
        <pc:spChg chg="add mod">
          <ac:chgData name="Karen Visby Østergaard" userId="49a66fa7-e8b9-4035-aca1-2fe57f062251" providerId="ADAL" clId="{8EBAD853-0464-4A9D-B73A-5E78C5450838}" dt="2025-01-08T14:59:16.378" v="19412" actId="122"/>
          <ac:spMkLst>
            <pc:docMk/>
            <pc:sldMk cId="1631450865" sldId="275"/>
            <ac:spMk id="5" creationId="{7E09F7FF-7F5B-9180-E651-6FEFCCB17051}"/>
          </ac:spMkLst>
        </pc:spChg>
        <pc:picChg chg="add mod">
          <ac:chgData name="Karen Visby Østergaard" userId="49a66fa7-e8b9-4035-aca1-2fe57f062251" providerId="ADAL" clId="{8EBAD853-0464-4A9D-B73A-5E78C5450838}" dt="2025-01-08T14:59:25.143" v="19415" actId="1076"/>
          <ac:picMkLst>
            <pc:docMk/>
            <pc:sldMk cId="1631450865" sldId="275"/>
            <ac:picMk id="4" creationId="{A0F6388B-F510-465A-AAEF-9A4296C80043}"/>
          </ac:picMkLst>
        </pc:picChg>
      </pc:sldChg>
      <pc:sldChg chg="addSp delSp modSp add del mod">
        <pc:chgData name="Karen Visby Østergaard" userId="49a66fa7-e8b9-4035-aca1-2fe57f062251" providerId="ADAL" clId="{8EBAD853-0464-4A9D-B73A-5E78C5450838}" dt="2025-01-08T14:56:26.681" v="19383" actId="47"/>
        <pc:sldMkLst>
          <pc:docMk/>
          <pc:sldMk cId="2978752142" sldId="275"/>
        </pc:sldMkLst>
      </pc:sldChg>
      <pc:sldChg chg="modSp add mod">
        <pc:chgData name="Karen Visby Østergaard" userId="49a66fa7-e8b9-4035-aca1-2fe57f062251" providerId="ADAL" clId="{8EBAD853-0464-4A9D-B73A-5E78C5450838}" dt="2025-01-08T14:59:55.500" v="19420" actId="20577"/>
        <pc:sldMkLst>
          <pc:docMk/>
          <pc:sldMk cId="2397806814" sldId="276"/>
        </pc:sldMkLst>
        <pc:spChg chg="mod">
          <ac:chgData name="Karen Visby Østergaard" userId="49a66fa7-e8b9-4035-aca1-2fe57f062251" providerId="ADAL" clId="{8EBAD853-0464-4A9D-B73A-5E78C5450838}" dt="2025-01-08T14:59:55.500" v="19420" actId="20577"/>
          <ac:spMkLst>
            <pc:docMk/>
            <pc:sldMk cId="2397806814" sldId="276"/>
            <ac:spMk id="5" creationId="{723AAB6E-8DB7-E1DF-4F95-FFBF9C137EF7}"/>
          </ac:spMkLst>
        </pc:spChg>
        <pc:picChg chg="mod">
          <ac:chgData name="Karen Visby Østergaard" userId="49a66fa7-e8b9-4035-aca1-2fe57f062251" providerId="ADAL" clId="{8EBAD853-0464-4A9D-B73A-5E78C5450838}" dt="2025-01-08T14:59:45.093" v="19418" actId="14826"/>
          <ac:picMkLst>
            <pc:docMk/>
            <pc:sldMk cId="2397806814" sldId="276"/>
            <ac:picMk id="4" creationId="{52816564-ED9D-9899-AC3F-073C1E5D7B51}"/>
          </ac:picMkLst>
        </pc:picChg>
      </pc:sldChg>
      <pc:sldChg chg="modSp add mod">
        <pc:chgData name="Karen Visby Østergaard" userId="49a66fa7-e8b9-4035-aca1-2fe57f062251" providerId="ADAL" clId="{8EBAD853-0464-4A9D-B73A-5E78C5450838}" dt="2025-01-08T15:00:31.986" v="19425" actId="20577"/>
        <pc:sldMkLst>
          <pc:docMk/>
          <pc:sldMk cId="3192679865" sldId="277"/>
        </pc:sldMkLst>
        <pc:spChg chg="mod">
          <ac:chgData name="Karen Visby Østergaard" userId="49a66fa7-e8b9-4035-aca1-2fe57f062251" providerId="ADAL" clId="{8EBAD853-0464-4A9D-B73A-5E78C5450838}" dt="2025-01-08T15:00:31.986" v="19425" actId="20577"/>
          <ac:spMkLst>
            <pc:docMk/>
            <pc:sldMk cId="3192679865" sldId="277"/>
            <ac:spMk id="5" creationId="{B72054F7-9430-0722-DD79-7E48AD94DB41}"/>
          </ac:spMkLst>
        </pc:spChg>
        <pc:picChg chg="mod">
          <ac:chgData name="Karen Visby Østergaard" userId="49a66fa7-e8b9-4035-aca1-2fe57f062251" providerId="ADAL" clId="{8EBAD853-0464-4A9D-B73A-5E78C5450838}" dt="2025-01-08T15:00:25.641" v="19422" actId="14826"/>
          <ac:picMkLst>
            <pc:docMk/>
            <pc:sldMk cId="3192679865" sldId="277"/>
            <ac:picMk id="4" creationId="{3FCFFDE1-2474-5B3C-345E-9B674101ED5A}"/>
          </ac:picMkLst>
        </pc:picChg>
      </pc:sldChg>
      <pc:sldChg chg="modSp add mod">
        <pc:chgData name="Karen Visby Østergaard" userId="49a66fa7-e8b9-4035-aca1-2fe57f062251" providerId="ADAL" clId="{8EBAD853-0464-4A9D-B73A-5E78C5450838}" dt="2025-01-08T15:01:03.775" v="19434" actId="1076"/>
        <pc:sldMkLst>
          <pc:docMk/>
          <pc:sldMk cId="3711360242" sldId="278"/>
        </pc:sldMkLst>
        <pc:spChg chg="mod">
          <ac:chgData name="Karen Visby Østergaard" userId="49a66fa7-e8b9-4035-aca1-2fe57f062251" providerId="ADAL" clId="{8EBAD853-0464-4A9D-B73A-5E78C5450838}" dt="2025-01-08T15:00:39.206" v="19428" actId="20577"/>
          <ac:spMkLst>
            <pc:docMk/>
            <pc:sldMk cId="3711360242" sldId="278"/>
            <ac:spMk id="5" creationId="{9DCCB90C-9DA3-E8FB-2851-E9E10B07FC34}"/>
          </ac:spMkLst>
        </pc:spChg>
        <pc:picChg chg="mod">
          <ac:chgData name="Karen Visby Østergaard" userId="49a66fa7-e8b9-4035-aca1-2fe57f062251" providerId="ADAL" clId="{8EBAD853-0464-4A9D-B73A-5E78C5450838}" dt="2025-01-08T15:01:03.775" v="19434" actId="1076"/>
          <ac:picMkLst>
            <pc:docMk/>
            <pc:sldMk cId="3711360242" sldId="278"/>
            <ac:picMk id="4" creationId="{E1511C79-F0BA-31B6-3BB3-1727E86B23F3}"/>
          </ac:picMkLst>
        </pc:picChg>
      </pc:sldChg>
      <pc:sldChg chg="modSp add mod">
        <pc:chgData name="Karen Visby Østergaard" userId="49a66fa7-e8b9-4035-aca1-2fe57f062251" providerId="ADAL" clId="{8EBAD853-0464-4A9D-B73A-5E78C5450838}" dt="2025-01-08T15:01:40.690" v="19441" actId="1076"/>
        <pc:sldMkLst>
          <pc:docMk/>
          <pc:sldMk cId="793551140" sldId="279"/>
        </pc:sldMkLst>
        <pc:spChg chg="mod">
          <ac:chgData name="Karen Visby Østergaard" userId="49a66fa7-e8b9-4035-aca1-2fe57f062251" providerId="ADAL" clId="{8EBAD853-0464-4A9D-B73A-5E78C5450838}" dt="2025-01-08T15:01:29.126" v="19438" actId="20577"/>
          <ac:spMkLst>
            <pc:docMk/>
            <pc:sldMk cId="793551140" sldId="279"/>
            <ac:spMk id="5" creationId="{1361BA5B-0B1C-95C1-575A-F736AE4C2904}"/>
          </ac:spMkLst>
        </pc:spChg>
        <pc:picChg chg="mod">
          <ac:chgData name="Karen Visby Østergaard" userId="49a66fa7-e8b9-4035-aca1-2fe57f062251" providerId="ADAL" clId="{8EBAD853-0464-4A9D-B73A-5E78C5450838}" dt="2025-01-08T15:01:40.690" v="19441" actId="1076"/>
          <ac:picMkLst>
            <pc:docMk/>
            <pc:sldMk cId="793551140" sldId="279"/>
            <ac:picMk id="4" creationId="{C3AD774E-92E6-7A1C-0DD7-566F6CE29CE3}"/>
          </ac:picMkLst>
        </pc:picChg>
      </pc:sldChg>
      <pc:sldChg chg="modSp add mod">
        <pc:chgData name="Karen Visby Østergaard" userId="49a66fa7-e8b9-4035-aca1-2fe57f062251" providerId="ADAL" clId="{8EBAD853-0464-4A9D-B73A-5E78C5450838}" dt="2025-01-08T15:02:21.179" v="19447" actId="20577"/>
        <pc:sldMkLst>
          <pc:docMk/>
          <pc:sldMk cId="1096694577" sldId="280"/>
        </pc:sldMkLst>
        <pc:spChg chg="mod">
          <ac:chgData name="Karen Visby Østergaard" userId="49a66fa7-e8b9-4035-aca1-2fe57f062251" providerId="ADAL" clId="{8EBAD853-0464-4A9D-B73A-5E78C5450838}" dt="2025-01-08T15:02:21.179" v="19447" actId="20577"/>
          <ac:spMkLst>
            <pc:docMk/>
            <pc:sldMk cId="1096694577" sldId="280"/>
            <ac:spMk id="5" creationId="{A959B605-3719-07E9-7725-C4D173720BA9}"/>
          </ac:spMkLst>
        </pc:spChg>
        <pc:picChg chg="mod">
          <ac:chgData name="Karen Visby Østergaard" userId="49a66fa7-e8b9-4035-aca1-2fe57f062251" providerId="ADAL" clId="{8EBAD853-0464-4A9D-B73A-5E78C5450838}" dt="2025-01-08T15:02:16.596" v="19443" actId="14826"/>
          <ac:picMkLst>
            <pc:docMk/>
            <pc:sldMk cId="1096694577" sldId="280"/>
            <ac:picMk id="4" creationId="{D0450E9E-C42F-AA6B-11EF-B0A04717E8AD}"/>
          </ac:picMkLst>
        </pc:picChg>
      </pc:sldChg>
      <pc:sldChg chg="addSp modSp add mod">
        <pc:chgData name="Karen Visby Østergaard" userId="49a66fa7-e8b9-4035-aca1-2fe57f062251" providerId="ADAL" clId="{8EBAD853-0464-4A9D-B73A-5E78C5450838}" dt="2025-01-08T15:03:21.692" v="19459" actId="20577"/>
        <pc:sldMkLst>
          <pc:docMk/>
          <pc:sldMk cId="738647015" sldId="281"/>
        </pc:sldMkLst>
        <pc:spChg chg="mod">
          <ac:chgData name="Karen Visby Østergaard" userId="49a66fa7-e8b9-4035-aca1-2fe57f062251" providerId="ADAL" clId="{8EBAD853-0464-4A9D-B73A-5E78C5450838}" dt="2025-01-08T15:03:21.692" v="19459" actId="20577"/>
          <ac:spMkLst>
            <pc:docMk/>
            <pc:sldMk cId="738647015" sldId="281"/>
            <ac:spMk id="5" creationId="{AF104EB9-34BE-4DDB-EB72-9F3B7B696333}"/>
          </ac:spMkLst>
        </pc:spChg>
        <pc:picChg chg="add mod">
          <ac:chgData name="Karen Visby Østergaard" userId="49a66fa7-e8b9-4035-aca1-2fe57f062251" providerId="ADAL" clId="{8EBAD853-0464-4A9D-B73A-5E78C5450838}" dt="2025-01-08T15:03:10.414" v="19456" actId="14826"/>
          <ac:picMkLst>
            <pc:docMk/>
            <pc:sldMk cId="738647015" sldId="281"/>
            <ac:picMk id="3" creationId="{03BAEB27-BF45-1086-EDA7-360D97FF2162}"/>
          </ac:picMkLst>
        </pc:picChg>
        <pc:picChg chg="mod">
          <ac:chgData name="Karen Visby Østergaard" userId="49a66fa7-e8b9-4035-aca1-2fe57f062251" providerId="ADAL" clId="{8EBAD853-0464-4A9D-B73A-5E78C5450838}" dt="2025-01-08T15:02:55.634" v="19452" actId="1076"/>
          <ac:picMkLst>
            <pc:docMk/>
            <pc:sldMk cId="738647015" sldId="281"/>
            <ac:picMk id="4" creationId="{86BE4466-5500-0405-712A-AF79A5BA763D}"/>
          </ac:picMkLst>
        </pc:picChg>
      </pc:sldChg>
      <pc:sldChg chg="addSp delSp modSp add mod">
        <pc:chgData name="Karen Visby Østergaard" userId="49a66fa7-e8b9-4035-aca1-2fe57f062251" providerId="ADAL" clId="{8EBAD853-0464-4A9D-B73A-5E78C5450838}" dt="2025-01-08T15:04:16.696" v="19473" actId="20577"/>
        <pc:sldMkLst>
          <pc:docMk/>
          <pc:sldMk cId="2516459497" sldId="282"/>
        </pc:sldMkLst>
        <pc:spChg chg="mod">
          <ac:chgData name="Karen Visby Østergaard" userId="49a66fa7-e8b9-4035-aca1-2fe57f062251" providerId="ADAL" clId="{8EBAD853-0464-4A9D-B73A-5E78C5450838}" dt="2025-01-08T15:04:16.696" v="19473" actId="20577"/>
          <ac:spMkLst>
            <pc:docMk/>
            <pc:sldMk cId="2516459497" sldId="282"/>
            <ac:spMk id="5" creationId="{35DCFB0E-E513-BE49-3800-4B06BD77CF77}"/>
          </ac:spMkLst>
        </pc:spChg>
        <pc:picChg chg="add del mod">
          <ac:chgData name="Karen Visby Østergaard" userId="49a66fa7-e8b9-4035-aca1-2fe57f062251" providerId="ADAL" clId="{8EBAD853-0464-4A9D-B73A-5E78C5450838}" dt="2025-01-08T15:04:10.124" v="19469" actId="1076"/>
          <ac:picMkLst>
            <pc:docMk/>
            <pc:sldMk cId="2516459497" sldId="282"/>
            <ac:picMk id="3" creationId="{5C2BEABB-6E00-DFDC-66B1-5A6A728E7D51}"/>
          </ac:picMkLst>
        </pc:picChg>
        <pc:picChg chg="del">
          <ac:chgData name="Karen Visby Østergaard" userId="49a66fa7-e8b9-4035-aca1-2fe57f062251" providerId="ADAL" clId="{8EBAD853-0464-4A9D-B73A-5E78C5450838}" dt="2025-01-08T15:03:33.179" v="19460" actId="478"/>
          <ac:picMkLst>
            <pc:docMk/>
            <pc:sldMk cId="2516459497" sldId="282"/>
            <ac:picMk id="4" creationId="{00DCA3B9-044B-EA57-7DDE-A712781611CD}"/>
          </ac:picMkLst>
        </pc:picChg>
      </pc:sldChg>
      <pc:sldChg chg="modSp add mod">
        <pc:chgData name="Karen Visby Østergaard" userId="49a66fa7-e8b9-4035-aca1-2fe57f062251" providerId="ADAL" clId="{8EBAD853-0464-4A9D-B73A-5E78C5450838}" dt="2025-01-08T15:04:45.489" v="19479" actId="14100"/>
        <pc:sldMkLst>
          <pc:docMk/>
          <pc:sldMk cId="1183918288" sldId="283"/>
        </pc:sldMkLst>
        <pc:spChg chg="mod">
          <ac:chgData name="Karen Visby Østergaard" userId="49a66fa7-e8b9-4035-aca1-2fe57f062251" providerId="ADAL" clId="{8EBAD853-0464-4A9D-B73A-5E78C5450838}" dt="2025-01-08T15:04:29.707" v="19476" actId="20577"/>
          <ac:spMkLst>
            <pc:docMk/>
            <pc:sldMk cId="1183918288" sldId="283"/>
            <ac:spMk id="5" creationId="{62A35338-140D-E834-D7EC-0FB51B7F6EF9}"/>
          </ac:spMkLst>
        </pc:spChg>
        <pc:picChg chg="mod">
          <ac:chgData name="Karen Visby Østergaard" userId="49a66fa7-e8b9-4035-aca1-2fe57f062251" providerId="ADAL" clId="{8EBAD853-0464-4A9D-B73A-5E78C5450838}" dt="2025-01-08T15:04:45.489" v="19479" actId="14100"/>
          <ac:picMkLst>
            <pc:docMk/>
            <pc:sldMk cId="1183918288" sldId="283"/>
            <ac:picMk id="3" creationId="{6FBDC1C2-0926-4D4D-CE7F-9CF94DEBBC7B}"/>
          </ac:picMkLst>
        </pc:picChg>
      </pc:sldChg>
      <pc:sldChg chg="addSp delSp modSp add mod">
        <pc:chgData name="Karen Visby Østergaard" userId="49a66fa7-e8b9-4035-aca1-2fe57f062251" providerId="ADAL" clId="{8EBAD853-0464-4A9D-B73A-5E78C5450838}" dt="2025-01-09T08:32:42.238" v="19497" actId="20577"/>
        <pc:sldMkLst>
          <pc:docMk/>
          <pc:sldMk cId="341947396" sldId="284"/>
        </pc:sldMkLst>
        <pc:spChg chg="add del mod">
          <ac:chgData name="Karen Visby Østergaard" userId="49a66fa7-e8b9-4035-aca1-2fe57f062251" providerId="ADAL" clId="{8EBAD853-0464-4A9D-B73A-5E78C5450838}" dt="2025-01-09T08:32:42.238" v="19497" actId="20577"/>
          <ac:spMkLst>
            <pc:docMk/>
            <pc:sldMk cId="341947396" sldId="284"/>
            <ac:spMk id="5" creationId="{40857F04-A6E5-90E6-B586-8C575B97764A}"/>
          </ac:spMkLst>
        </pc:spChg>
        <pc:picChg chg="mod">
          <ac:chgData name="Karen Visby Østergaard" userId="49a66fa7-e8b9-4035-aca1-2fe57f062251" providerId="ADAL" clId="{8EBAD853-0464-4A9D-B73A-5E78C5450838}" dt="2025-01-09T08:32:33.935" v="19493" actId="14826"/>
          <ac:picMkLst>
            <pc:docMk/>
            <pc:sldMk cId="341947396" sldId="284"/>
            <ac:picMk id="3" creationId="{F834DAA2-D5E6-6C70-6FE1-C1E070821F8B}"/>
          </ac:picMkLst>
        </pc:picChg>
      </pc:sldChg>
      <pc:sldChg chg="modSp add mod">
        <pc:chgData name="Karen Visby Østergaard" userId="49a66fa7-e8b9-4035-aca1-2fe57f062251" providerId="ADAL" clId="{8EBAD853-0464-4A9D-B73A-5E78C5450838}" dt="2025-01-09T08:34:02.785" v="19503" actId="1076"/>
        <pc:sldMkLst>
          <pc:docMk/>
          <pc:sldMk cId="161251776" sldId="285"/>
        </pc:sldMkLst>
        <pc:spChg chg="mod">
          <ac:chgData name="Karen Visby Østergaard" userId="49a66fa7-e8b9-4035-aca1-2fe57f062251" providerId="ADAL" clId="{8EBAD853-0464-4A9D-B73A-5E78C5450838}" dt="2025-01-09T08:33:40.694" v="19500" actId="20577"/>
          <ac:spMkLst>
            <pc:docMk/>
            <pc:sldMk cId="161251776" sldId="285"/>
            <ac:spMk id="5" creationId="{F4BDD4B1-C5CE-5BCD-D0D7-E7B5C0151295}"/>
          </ac:spMkLst>
        </pc:spChg>
        <pc:picChg chg="mod">
          <ac:chgData name="Karen Visby Østergaard" userId="49a66fa7-e8b9-4035-aca1-2fe57f062251" providerId="ADAL" clId="{8EBAD853-0464-4A9D-B73A-5E78C5450838}" dt="2025-01-09T08:34:02.785" v="19503" actId="1076"/>
          <ac:picMkLst>
            <pc:docMk/>
            <pc:sldMk cId="161251776" sldId="285"/>
            <ac:picMk id="3" creationId="{F1089B3C-9D88-2710-54A2-E2A94AAC7976}"/>
          </ac:picMkLst>
        </pc:picChg>
      </pc:sldChg>
      <pc:sldChg chg="addSp modSp mod">
        <pc:chgData name="Karen Visby Østergaard" userId="49a66fa7-e8b9-4035-aca1-2fe57f062251" providerId="ADAL" clId="{8EBAD853-0464-4A9D-B73A-5E78C5450838}" dt="2025-01-09T08:34:38.999" v="19510" actId="20577"/>
        <pc:sldMkLst>
          <pc:docMk/>
          <pc:sldMk cId="2852017873" sldId="286"/>
        </pc:sldMkLst>
        <pc:spChg chg="mod">
          <ac:chgData name="Karen Visby Østergaard" userId="49a66fa7-e8b9-4035-aca1-2fe57f062251" providerId="ADAL" clId="{8EBAD853-0464-4A9D-B73A-5E78C5450838}" dt="2025-01-09T08:34:38.999" v="19510" actId="20577"/>
          <ac:spMkLst>
            <pc:docMk/>
            <pc:sldMk cId="2852017873" sldId="286"/>
            <ac:spMk id="5" creationId="{8516BEE9-88B9-0DD7-3C7F-0DB50B1B4EAD}"/>
          </ac:spMkLst>
        </pc:spChg>
        <pc:picChg chg="add mod">
          <ac:chgData name="Karen Visby Østergaard" userId="49a66fa7-e8b9-4035-aca1-2fe57f062251" providerId="ADAL" clId="{8EBAD853-0464-4A9D-B73A-5E78C5450838}" dt="2025-01-09T08:34:34.408" v="19507" actId="1076"/>
          <ac:picMkLst>
            <pc:docMk/>
            <pc:sldMk cId="2852017873" sldId="286"/>
            <ac:picMk id="4" creationId="{841B0632-85F8-BAFA-DB6F-81ED8CD1BFFE}"/>
          </ac:picMkLst>
        </pc:picChg>
      </pc:sldChg>
      <pc:sldChg chg="addSp modSp mod">
        <pc:chgData name="Karen Visby Østergaard" userId="49a66fa7-e8b9-4035-aca1-2fe57f062251" providerId="ADAL" clId="{8EBAD853-0464-4A9D-B73A-5E78C5450838}" dt="2025-01-09T08:35:45.127" v="19520" actId="1076"/>
        <pc:sldMkLst>
          <pc:docMk/>
          <pc:sldMk cId="3297409294" sldId="287"/>
        </pc:sldMkLst>
        <pc:spChg chg="mod">
          <ac:chgData name="Karen Visby Østergaard" userId="49a66fa7-e8b9-4035-aca1-2fe57f062251" providerId="ADAL" clId="{8EBAD853-0464-4A9D-B73A-5E78C5450838}" dt="2025-01-09T08:35:40.980" v="19518" actId="20577"/>
          <ac:spMkLst>
            <pc:docMk/>
            <pc:sldMk cId="3297409294" sldId="287"/>
            <ac:spMk id="5" creationId="{214A445E-E1B9-9438-5E5B-24D942B5BB3C}"/>
          </ac:spMkLst>
        </pc:spChg>
        <pc:picChg chg="add mod">
          <ac:chgData name="Karen Visby Østergaard" userId="49a66fa7-e8b9-4035-aca1-2fe57f062251" providerId="ADAL" clId="{8EBAD853-0464-4A9D-B73A-5E78C5450838}" dt="2025-01-09T08:35:45.127" v="19520" actId="1076"/>
          <ac:picMkLst>
            <pc:docMk/>
            <pc:sldMk cId="3297409294" sldId="287"/>
            <ac:picMk id="4" creationId="{181DC047-B80E-63CB-4557-5520137FB662}"/>
          </ac:picMkLst>
        </pc:picChg>
      </pc:sldChg>
      <pc:sldChg chg="addSp delSp modSp mod">
        <pc:chgData name="Karen Visby Østergaard" userId="49a66fa7-e8b9-4035-aca1-2fe57f062251" providerId="ADAL" clId="{8EBAD853-0464-4A9D-B73A-5E78C5450838}" dt="2025-01-09T08:39:35.013" v="19558" actId="20577"/>
        <pc:sldMkLst>
          <pc:docMk/>
          <pc:sldMk cId="2935303246" sldId="292"/>
        </pc:sldMkLst>
        <pc:spChg chg="mod">
          <ac:chgData name="Karen Visby Østergaard" userId="49a66fa7-e8b9-4035-aca1-2fe57f062251" providerId="ADAL" clId="{8EBAD853-0464-4A9D-B73A-5E78C5450838}" dt="2025-01-09T08:39:35.013" v="19558" actId="20577"/>
          <ac:spMkLst>
            <pc:docMk/>
            <pc:sldMk cId="2935303246" sldId="292"/>
            <ac:spMk id="5" creationId="{A748A38D-DCD6-DDBB-389A-8CF9C5FDC6ED}"/>
          </ac:spMkLst>
        </pc:spChg>
        <pc:picChg chg="add del mod">
          <ac:chgData name="Karen Visby Østergaard" userId="49a66fa7-e8b9-4035-aca1-2fe57f062251" providerId="ADAL" clId="{8EBAD853-0464-4A9D-B73A-5E78C5450838}" dt="2025-01-09T08:37:58.193" v="19549" actId="478"/>
          <ac:picMkLst>
            <pc:docMk/>
            <pc:sldMk cId="2935303246" sldId="292"/>
            <ac:picMk id="4" creationId="{6F891AA5-F087-BAE2-2E05-E87B2E6F7E24}"/>
          </ac:picMkLst>
        </pc:picChg>
        <pc:picChg chg="add del mod">
          <ac:chgData name="Karen Visby Østergaard" userId="49a66fa7-e8b9-4035-aca1-2fe57f062251" providerId="ADAL" clId="{8EBAD853-0464-4A9D-B73A-5E78C5450838}" dt="2025-01-09T08:37:56.861" v="19548" actId="478"/>
          <ac:picMkLst>
            <pc:docMk/>
            <pc:sldMk cId="2935303246" sldId="292"/>
            <ac:picMk id="8" creationId="{EC2F0464-86A1-2B8E-CD5C-12CBF68F928C}"/>
          </ac:picMkLst>
        </pc:picChg>
        <pc:picChg chg="add del mod">
          <ac:chgData name="Karen Visby Østergaard" userId="49a66fa7-e8b9-4035-aca1-2fe57f062251" providerId="ADAL" clId="{8EBAD853-0464-4A9D-B73A-5E78C5450838}" dt="2025-01-09T08:38:00.389" v="19551" actId="478"/>
          <ac:picMkLst>
            <pc:docMk/>
            <pc:sldMk cId="2935303246" sldId="292"/>
            <ac:picMk id="10" creationId="{E85DA37B-4B06-B5C7-6B9E-9BD6E1F05DAF}"/>
          </ac:picMkLst>
        </pc:picChg>
        <pc:picChg chg="add del mod">
          <ac:chgData name="Karen Visby Østergaard" userId="49a66fa7-e8b9-4035-aca1-2fe57f062251" providerId="ADAL" clId="{8EBAD853-0464-4A9D-B73A-5E78C5450838}" dt="2025-01-09T08:37:59.328" v="19550" actId="478"/>
          <ac:picMkLst>
            <pc:docMk/>
            <pc:sldMk cId="2935303246" sldId="292"/>
            <ac:picMk id="12" creationId="{FEB5D2F9-F59C-67EC-B0B7-3A3E97B585FD}"/>
          </ac:picMkLst>
        </pc:picChg>
        <pc:picChg chg="add mod">
          <ac:chgData name="Karen Visby Østergaard" userId="49a66fa7-e8b9-4035-aca1-2fe57f062251" providerId="ADAL" clId="{8EBAD853-0464-4A9D-B73A-5E78C5450838}" dt="2025-01-09T08:39:29.930" v="19556" actId="1076"/>
          <ac:picMkLst>
            <pc:docMk/>
            <pc:sldMk cId="2935303246" sldId="292"/>
            <ac:picMk id="14" creationId="{C1907332-C125-96F7-46A1-4F607CB509C7}"/>
          </ac:picMkLst>
        </pc:picChg>
      </pc:sldChg>
      <pc:sldChg chg="addSp modSp mod">
        <pc:chgData name="Karen Visby Østergaard" userId="49a66fa7-e8b9-4035-aca1-2fe57f062251" providerId="ADAL" clId="{8EBAD853-0464-4A9D-B73A-5E78C5450838}" dt="2025-01-09T08:40:20.812" v="19563" actId="1076"/>
        <pc:sldMkLst>
          <pc:docMk/>
          <pc:sldMk cId="2593011259" sldId="293"/>
        </pc:sldMkLst>
        <pc:spChg chg="mod">
          <ac:chgData name="Karen Visby Østergaard" userId="49a66fa7-e8b9-4035-aca1-2fe57f062251" providerId="ADAL" clId="{8EBAD853-0464-4A9D-B73A-5E78C5450838}" dt="2025-01-09T08:39:51.693" v="19560" actId="20577"/>
          <ac:spMkLst>
            <pc:docMk/>
            <pc:sldMk cId="2593011259" sldId="293"/>
            <ac:spMk id="5" creationId="{970CBF20-60B0-4D72-1781-1574B0A0CA6A}"/>
          </ac:spMkLst>
        </pc:spChg>
        <pc:picChg chg="add mod">
          <ac:chgData name="Karen Visby Østergaard" userId="49a66fa7-e8b9-4035-aca1-2fe57f062251" providerId="ADAL" clId="{8EBAD853-0464-4A9D-B73A-5E78C5450838}" dt="2025-01-09T08:40:20.812" v="19563" actId="1076"/>
          <ac:picMkLst>
            <pc:docMk/>
            <pc:sldMk cId="2593011259" sldId="293"/>
            <ac:picMk id="4" creationId="{89391A23-AB2C-CD91-2343-8DD22466CA96}"/>
          </ac:picMkLst>
        </pc:picChg>
      </pc:sldChg>
      <pc:sldChg chg="addSp modSp mod">
        <pc:chgData name="Karen Visby Østergaard" userId="49a66fa7-e8b9-4035-aca1-2fe57f062251" providerId="ADAL" clId="{8EBAD853-0464-4A9D-B73A-5E78C5450838}" dt="2025-01-09T08:43:34.196" v="19906" actId="20577"/>
        <pc:sldMkLst>
          <pc:docMk/>
          <pc:sldMk cId="3419120927" sldId="294"/>
        </pc:sldMkLst>
        <pc:spChg chg="mod">
          <ac:chgData name="Karen Visby Østergaard" userId="49a66fa7-e8b9-4035-aca1-2fe57f062251" providerId="ADAL" clId="{8EBAD853-0464-4A9D-B73A-5E78C5450838}" dt="2025-01-09T08:43:34.196" v="19906" actId="20577"/>
          <ac:spMkLst>
            <pc:docMk/>
            <pc:sldMk cId="3419120927" sldId="294"/>
            <ac:spMk id="5" creationId="{C29DC9ED-9125-2E85-7000-AFB5A957A204}"/>
          </ac:spMkLst>
        </pc:spChg>
        <pc:spChg chg="add mod">
          <ac:chgData name="Karen Visby Østergaard" userId="49a66fa7-e8b9-4035-aca1-2fe57f062251" providerId="ADAL" clId="{8EBAD853-0464-4A9D-B73A-5E78C5450838}" dt="2025-01-09T08:43:25.020" v="19901" actId="20577"/>
          <ac:spMkLst>
            <pc:docMk/>
            <pc:sldMk cId="3419120927" sldId="294"/>
            <ac:spMk id="8" creationId="{F05C5733-E40A-E1C3-76CF-F673348C4F12}"/>
          </ac:spMkLst>
        </pc:spChg>
        <pc:picChg chg="add mod">
          <ac:chgData name="Karen Visby Østergaard" userId="49a66fa7-e8b9-4035-aca1-2fe57f062251" providerId="ADAL" clId="{8EBAD853-0464-4A9D-B73A-5E78C5450838}" dt="2025-01-09T08:42:09.015" v="19582" actId="14826"/>
          <ac:picMkLst>
            <pc:docMk/>
            <pc:sldMk cId="3419120927" sldId="294"/>
            <ac:picMk id="3" creationId="{8A2E712B-0A5D-5714-16B0-748B4339A24C}"/>
          </ac:picMkLst>
        </pc:picChg>
        <pc:picChg chg="mod">
          <ac:chgData name="Karen Visby Østergaard" userId="49a66fa7-e8b9-4035-aca1-2fe57f062251" providerId="ADAL" clId="{8EBAD853-0464-4A9D-B73A-5E78C5450838}" dt="2025-01-09T08:41:42.073" v="19577" actId="1076"/>
          <ac:picMkLst>
            <pc:docMk/>
            <pc:sldMk cId="3419120927" sldId="294"/>
            <ac:picMk id="4" creationId="{A1C1FA59-888A-A21D-F88E-6976E143DD69}"/>
          </ac:picMkLst>
        </pc:picChg>
        <pc:picChg chg="add mod">
          <ac:chgData name="Karen Visby Østergaard" userId="49a66fa7-e8b9-4035-aca1-2fe57f062251" providerId="ADAL" clId="{8EBAD853-0464-4A9D-B73A-5E78C5450838}" dt="2025-01-09T08:42:22.915" v="19584" actId="14826"/>
          <ac:picMkLst>
            <pc:docMk/>
            <pc:sldMk cId="3419120927" sldId="294"/>
            <ac:picMk id="7" creationId="{6676E16A-38CE-DFE9-0194-36A583BE2672}"/>
          </ac:picMkLst>
        </pc:picChg>
      </pc:sldChg>
      <pc:sldChg chg="delSp modSp add mod">
        <pc:chgData name="Karen Visby Østergaard" userId="49a66fa7-e8b9-4035-aca1-2fe57f062251" providerId="ADAL" clId="{8EBAD853-0464-4A9D-B73A-5E78C5450838}" dt="2025-01-09T08:36:06.078" v="19525" actId="478"/>
        <pc:sldMkLst>
          <pc:docMk/>
          <pc:sldMk cId="823394962" sldId="295"/>
        </pc:sldMkLst>
        <pc:spChg chg="mod">
          <ac:chgData name="Karen Visby Østergaard" userId="49a66fa7-e8b9-4035-aca1-2fe57f062251" providerId="ADAL" clId="{8EBAD853-0464-4A9D-B73A-5E78C5450838}" dt="2025-01-09T08:36:04.617" v="19524" actId="20577"/>
          <ac:spMkLst>
            <pc:docMk/>
            <pc:sldMk cId="823394962" sldId="295"/>
            <ac:spMk id="5" creationId="{8500BDA5-EE84-E84E-903E-0670999C2683}"/>
          </ac:spMkLst>
        </pc:spChg>
        <pc:picChg chg="del">
          <ac:chgData name="Karen Visby Østergaard" userId="49a66fa7-e8b9-4035-aca1-2fe57f062251" providerId="ADAL" clId="{8EBAD853-0464-4A9D-B73A-5E78C5450838}" dt="2025-01-09T08:36:06.078" v="19525" actId="478"/>
          <ac:picMkLst>
            <pc:docMk/>
            <pc:sldMk cId="823394962" sldId="295"/>
            <ac:picMk id="4" creationId="{0C403A12-BA9D-F09A-ACB0-855C1B921DD0}"/>
          </ac:picMkLst>
        </pc:picChg>
      </pc:sldChg>
      <pc:sldChg chg="addSp delSp modSp add mod">
        <pc:chgData name="Karen Visby Østergaard" userId="49a66fa7-e8b9-4035-aca1-2fe57f062251" providerId="ADAL" clId="{8EBAD853-0464-4A9D-B73A-5E78C5450838}" dt="2025-01-09T08:41:08.727" v="19572" actId="1076"/>
        <pc:sldMkLst>
          <pc:docMk/>
          <pc:sldMk cId="3477469856" sldId="302"/>
        </pc:sldMkLst>
        <pc:spChg chg="add del mod">
          <ac:chgData name="Karen Visby Østergaard" userId="49a66fa7-e8b9-4035-aca1-2fe57f062251" providerId="ADAL" clId="{8EBAD853-0464-4A9D-B73A-5E78C5450838}" dt="2025-01-09T08:40:42.584" v="19569" actId="20577"/>
          <ac:spMkLst>
            <pc:docMk/>
            <pc:sldMk cId="3477469856" sldId="302"/>
            <ac:spMk id="5" creationId="{27AB6792-5537-FE97-CA55-1F8EBE58E58E}"/>
          </ac:spMkLst>
        </pc:spChg>
        <pc:picChg chg="del">
          <ac:chgData name="Karen Visby Østergaard" userId="49a66fa7-e8b9-4035-aca1-2fe57f062251" providerId="ADAL" clId="{8EBAD853-0464-4A9D-B73A-5E78C5450838}" dt="2025-01-09T08:40:30.520" v="19565" actId="478"/>
          <ac:picMkLst>
            <pc:docMk/>
            <pc:sldMk cId="3477469856" sldId="302"/>
            <ac:picMk id="4" creationId="{16925764-1F50-3B0B-6755-2A3A085A4237}"/>
          </ac:picMkLst>
        </pc:picChg>
        <pc:picChg chg="add mod">
          <ac:chgData name="Karen Visby Østergaard" userId="49a66fa7-e8b9-4035-aca1-2fe57f062251" providerId="ADAL" clId="{8EBAD853-0464-4A9D-B73A-5E78C5450838}" dt="2025-01-09T08:41:08.727" v="19572" actId="1076"/>
          <ac:picMkLst>
            <pc:docMk/>
            <pc:sldMk cId="3477469856" sldId="302"/>
            <ac:picMk id="6" creationId="{760BE76F-FEBD-9109-7475-C8AF42EF4889}"/>
          </ac:picMkLst>
        </pc:picChg>
      </pc:sldChg>
      <pc:sldChg chg="add">
        <pc:chgData name="Karen Visby Østergaard" userId="49a66fa7-e8b9-4035-aca1-2fe57f062251" providerId="ADAL" clId="{8EBAD853-0464-4A9D-B73A-5E78C5450838}" dt="2025-01-09T08:41:14.498" v="19573" actId="2890"/>
        <pc:sldMkLst>
          <pc:docMk/>
          <pc:sldMk cId="1462775004" sldId="304"/>
        </pc:sldMkLst>
      </pc:sldChg>
      <pc:sldChg chg="addSp delSp modSp add mod">
        <pc:chgData name="Karen Visby Østergaard" userId="49a66fa7-e8b9-4035-aca1-2fe57f062251" providerId="ADAL" clId="{8EBAD853-0464-4A9D-B73A-5E78C5450838}" dt="2025-01-09T08:45:10.447" v="19926" actId="478"/>
        <pc:sldMkLst>
          <pc:docMk/>
          <pc:sldMk cId="150801935" sldId="305"/>
        </pc:sldMkLst>
        <pc:spChg chg="mod">
          <ac:chgData name="Karen Visby Østergaard" userId="49a66fa7-e8b9-4035-aca1-2fe57f062251" providerId="ADAL" clId="{8EBAD853-0464-4A9D-B73A-5E78C5450838}" dt="2025-01-09T08:44:49.042" v="19920" actId="20577"/>
          <ac:spMkLst>
            <pc:docMk/>
            <pc:sldMk cId="150801935" sldId="305"/>
            <ac:spMk id="5" creationId="{A3F3B8D3-FE27-2F26-AFDD-EF9BC01162FE}"/>
          </ac:spMkLst>
        </pc:spChg>
        <pc:spChg chg="del">
          <ac:chgData name="Karen Visby Østergaard" userId="49a66fa7-e8b9-4035-aca1-2fe57f062251" providerId="ADAL" clId="{8EBAD853-0464-4A9D-B73A-5E78C5450838}" dt="2025-01-09T08:43:58.908" v="19911" actId="478"/>
          <ac:spMkLst>
            <pc:docMk/>
            <pc:sldMk cId="150801935" sldId="305"/>
            <ac:spMk id="8" creationId="{26F65E18-D368-D63D-4800-56AB3D45BC77}"/>
          </ac:spMkLst>
        </pc:spChg>
        <pc:picChg chg="del">
          <ac:chgData name="Karen Visby Østergaard" userId="49a66fa7-e8b9-4035-aca1-2fe57f062251" providerId="ADAL" clId="{8EBAD853-0464-4A9D-B73A-5E78C5450838}" dt="2025-01-09T08:43:54.252" v="19909" actId="478"/>
          <ac:picMkLst>
            <pc:docMk/>
            <pc:sldMk cId="150801935" sldId="305"/>
            <ac:picMk id="3" creationId="{A6980999-DC54-442F-778F-D527CAE72E6B}"/>
          </ac:picMkLst>
        </pc:picChg>
        <pc:picChg chg="del">
          <ac:chgData name="Karen Visby Østergaard" userId="49a66fa7-e8b9-4035-aca1-2fe57f062251" providerId="ADAL" clId="{8EBAD853-0464-4A9D-B73A-5E78C5450838}" dt="2025-01-09T08:43:52.678" v="19908" actId="478"/>
          <ac:picMkLst>
            <pc:docMk/>
            <pc:sldMk cId="150801935" sldId="305"/>
            <ac:picMk id="4" creationId="{0B091D61-4647-351E-7ADF-889CA3562C46}"/>
          </ac:picMkLst>
        </pc:picChg>
        <pc:picChg chg="del">
          <ac:chgData name="Karen Visby Østergaard" userId="49a66fa7-e8b9-4035-aca1-2fe57f062251" providerId="ADAL" clId="{8EBAD853-0464-4A9D-B73A-5E78C5450838}" dt="2025-01-09T08:43:55.920" v="19910" actId="478"/>
          <ac:picMkLst>
            <pc:docMk/>
            <pc:sldMk cId="150801935" sldId="305"/>
            <ac:picMk id="7" creationId="{42CC09F5-1ED2-3DD6-773A-05AA14E763DF}"/>
          </ac:picMkLst>
        </pc:picChg>
        <pc:picChg chg="add mod">
          <ac:chgData name="Karen Visby Østergaard" userId="49a66fa7-e8b9-4035-aca1-2fe57f062251" providerId="ADAL" clId="{8EBAD853-0464-4A9D-B73A-5E78C5450838}" dt="2025-01-09T08:44:43.927" v="19916" actId="1076"/>
          <ac:picMkLst>
            <pc:docMk/>
            <pc:sldMk cId="150801935" sldId="305"/>
            <ac:picMk id="9" creationId="{AFDE9F11-F8DB-8057-535E-1FBB02B51068}"/>
          </ac:picMkLst>
        </pc:picChg>
        <pc:picChg chg="add del mod">
          <ac:chgData name="Karen Visby Østergaard" userId="49a66fa7-e8b9-4035-aca1-2fe57f062251" providerId="ADAL" clId="{8EBAD853-0464-4A9D-B73A-5E78C5450838}" dt="2025-01-09T08:45:09.293" v="19925" actId="478"/>
          <ac:picMkLst>
            <pc:docMk/>
            <pc:sldMk cId="150801935" sldId="305"/>
            <ac:picMk id="10" creationId="{D60EE1B3-7B83-8239-19D4-B52AE4D1790F}"/>
          </ac:picMkLst>
        </pc:picChg>
        <pc:picChg chg="add del mod">
          <ac:chgData name="Karen Visby Østergaard" userId="49a66fa7-e8b9-4035-aca1-2fe57f062251" providerId="ADAL" clId="{8EBAD853-0464-4A9D-B73A-5E78C5450838}" dt="2025-01-09T08:45:10.447" v="19926" actId="478"/>
          <ac:picMkLst>
            <pc:docMk/>
            <pc:sldMk cId="150801935" sldId="305"/>
            <ac:picMk id="11" creationId="{F833E837-E331-C167-694A-696BFA0904C6}"/>
          </ac:picMkLst>
        </pc:picChg>
      </pc:sldChg>
      <pc:sldMasterChg chg="setBg">
        <pc:chgData name="Karen Visby Østergaard" userId="49a66fa7-e8b9-4035-aca1-2fe57f062251" providerId="ADAL" clId="{8EBAD853-0464-4A9D-B73A-5E78C5450838}" dt="2025-01-03T09:03:28.585" v="207"/>
        <pc:sldMasterMkLst>
          <pc:docMk/>
          <pc:sldMasterMk cId="626852455" sldId="2147483672"/>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5C192C-7273-4DE7-9575-E679F8A66B7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028DB38-2D4B-4471-BB4C-7AC3CAFC56F0}">
      <dgm:prSet/>
      <dgm:spPr/>
      <dgm:t>
        <a:bodyPr/>
        <a:lstStyle/>
        <a:p>
          <a:r>
            <a:rPr lang="en-GB">
              <a:latin typeface="Abel Pro" panose="02000506030000020004" pitchFamily="2" charset="77"/>
            </a:rPr>
            <a:t>How can we scrape revision data from Wikipedia articles about scientists and classify their gender? </a:t>
          </a:r>
          <a:endParaRPr lang="en-US">
            <a:latin typeface="Abel Pro" panose="02000506030000020004" pitchFamily="2" charset="77"/>
          </a:endParaRPr>
        </a:p>
      </dgm:t>
    </dgm:pt>
    <dgm:pt modelId="{84EFB9E1-A0DD-4999-AB0B-C3C2797D82EB}" type="parTrans" cxnId="{05641924-E53B-4ACC-BD45-4D3B1B8BB315}">
      <dgm:prSet/>
      <dgm:spPr/>
      <dgm:t>
        <a:bodyPr/>
        <a:lstStyle/>
        <a:p>
          <a:endParaRPr lang="en-US"/>
        </a:p>
      </dgm:t>
    </dgm:pt>
    <dgm:pt modelId="{3BAA2FF2-A7DF-4FF0-9B9D-5B37DCDCE679}" type="sibTrans" cxnId="{05641924-E53B-4ACC-BD45-4D3B1B8BB315}">
      <dgm:prSet/>
      <dgm:spPr/>
      <dgm:t>
        <a:bodyPr/>
        <a:lstStyle/>
        <a:p>
          <a:endParaRPr lang="en-US"/>
        </a:p>
      </dgm:t>
    </dgm:pt>
    <dgm:pt modelId="{4F00F5AE-61BE-470A-9D8D-D05B43BB18EE}">
      <dgm:prSet/>
      <dgm:spPr/>
      <dgm:t>
        <a:bodyPr/>
        <a:lstStyle/>
        <a:p>
          <a:r>
            <a:rPr lang="en-GB">
              <a:latin typeface="Abel Pro" panose="02000506030000020004" pitchFamily="2" charset="77"/>
            </a:rPr>
            <a:t>How can we construct networks across time and language versions?</a:t>
          </a:r>
          <a:endParaRPr lang="en-US">
            <a:latin typeface="Abel Pro" panose="02000506030000020004" pitchFamily="2" charset="77"/>
          </a:endParaRPr>
        </a:p>
      </dgm:t>
    </dgm:pt>
    <dgm:pt modelId="{7BFB7962-206F-4286-9AC4-801FBFFB2849}" type="parTrans" cxnId="{234463D6-7E00-4D9B-A89F-FDBEE86C09E0}">
      <dgm:prSet/>
      <dgm:spPr/>
      <dgm:t>
        <a:bodyPr/>
        <a:lstStyle/>
        <a:p>
          <a:endParaRPr lang="en-US"/>
        </a:p>
      </dgm:t>
    </dgm:pt>
    <dgm:pt modelId="{F1803D33-B66C-402D-9A39-D32315C2B9F8}" type="sibTrans" cxnId="{234463D6-7E00-4D9B-A89F-FDBEE86C09E0}">
      <dgm:prSet/>
      <dgm:spPr/>
      <dgm:t>
        <a:bodyPr/>
        <a:lstStyle/>
        <a:p>
          <a:endParaRPr lang="en-US"/>
        </a:p>
      </dgm:t>
    </dgm:pt>
    <dgm:pt modelId="{9D968714-2752-4586-9D7B-3000CCDF24A2}">
      <dgm:prSet/>
      <dgm:spPr/>
      <dgm:t>
        <a:bodyPr/>
        <a:lstStyle/>
        <a:p>
          <a:r>
            <a:rPr lang="en-GB">
              <a:latin typeface="Abel Pro" panose="02000506030000020004" pitchFamily="2" charset="77"/>
            </a:rPr>
            <a:t>Are there differences in network structure across language and gender?</a:t>
          </a:r>
          <a:endParaRPr lang="en-US">
            <a:latin typeface="Abel Pro" panose="02000506030000020004" pitchFamily="2" charset="77"/>
          </a:endParaRPr>
        </a:p>
      </dgm:t>
    </dgm:pt>
    <dgm:pt modelId="{3460DEDD-FDE2-4FFB-8A1B-5B9F41AEBAAA}" type="parTrans" cxnId="{FFD98DA1-B0C9-4AD7-816F-BB537EC2D265}">
      <dgm:prSet/>
      <dgm:spPr/>
      <dgm:t>
        <a:bodyPr/>
        <a:lstStyle/>
        <a:p>
          <a:endParaRPr lang="en-US"/>
        </a:p>
      </dgm:t>
    </dgm:pt>
    <dgm:pt modelId="{05CF2E01-C0BA-4B11-8B12-ED9F56172BE6}" type="sibTrans" cxnId="{FFD98DA1-B0C9-4AD7-816F-BB537EC2D265}">
      <dgm:prSet/>
      <dgm:spPr/>
      <dgm:t>
        <a:bodyPr/>
        <a:lstStyle/>
        <a:p>
          <a:endParaRPr lang="en-US"/>
        </a:p>
      </dgm:t>
    </dgm:pt>
    <dgm:pt modelId="{D1FF907B-460A-4255-99CA-1DF18C06B001}">
      <dgm:prSet/>
      <dgm:spPr/>
      <dgm:t>
        <a:bodyPr/>
        <a:lstStyle/>
        <a:p>
          <a:r>
            <a:rPr lang="en-GB">
              <a:latin typeface="Abel Pro" panose="02000506030000020004" pitchFamily="2" charset="77"/>
            </a:rPr>
            <a:t>Which growth patterns can be detected in the network across language and gender? </a:t>
          </a:r>
          <a:endParaRPr lang="en-US">
            <a:latin typeface="Abel Pro" panose="02000506030000020004" pitchFamily="2" charset="77"/>
          </a:endParaRPr>
        </a:p>
      </dgm:t>
    </dgm:pt>
    <dgm:pt modelId="{AF2CE9B8-C7CE-4367-BC8D-8F6DD181DC4C}" type="parTrans" cxnId="{669C8B08-C9C7-4BDE-B9C2-30FAC5536714}">
      <dgm:prSet/>
      <dgm:spPr/>
      <dgm:t>
        <a:bodyPr/>
        <a:lstStyle/>
        <a:p>
          <a:endParaRPr lang="en-US"/>
        </a:p>
      </dgm:t>
    </dgm:pt>
    <dgm:pt modelId="{162F79C1-D141-481A-9AD6-D1D96A8C5C9B}" type="sibTrans" cxnId="{669C8B08-C9C7-4BDE-B9C2-30FAC5536714}">
      <dgm:prSet/>
      <dgm:spPr/>
      <dgm:t>
        <a:bodyPr/>
        <a:lstStyle/>
        <a:p>
          <a:endParaRPr lang="en-US"/>
        </a:p>
      </dgm:t>
    </dgm:pt>
    <dgm:pt modelId="{7BD95FBC-9930-4482-8281-5DFE22D00D53}" type="pres">
      <dgm:prSet presAssocID="{E85C192C-7273-4DE7-9575-E679F8A66B7C}" presName="root" presStyleCnt="0">
        <dgm:presLayoutVars>
          <dgm:dir/>
          <dgm:resizeHandles val="exact"/>
        </dgm:presLayoutVars>
      </dgm:prSet>
      <dgm:spPr/>
    </dgm:pt>
    <dgm:pt modelId="{88172EC6-741B-410D-8CDA-6EE22FC69A8B}" type="pres">
      <dgm:prSet presAssocID="{C028DB38-2D4B-4471-BB4C-7AC3CAFC56F0}" presName="compNode" presStyleCnt="0"/>
      <dgm:spPr/>
    </dgm:pt>
    <dgm:pt modelId="{2EBB2398-DFA6-4904-AE92-4C047E4A9A97}" type="pres">
      <dgm:prSet presAssocID="{C028DB38-2D4B-4471-BB4C-7AC3CAFC56F0}" presName="bgRect" presStyleLbl="bgShp" presStyleIdx="0" presStyleCnt="4"/>
      <dgm:spPr>
        <a:solidFill>
          <a:schemeClr val="bg1"/>
        </a:solidFill>
      </dgm:spPr>
    </dgm:pt>
    <dgm:pt modelId="{394C6948-2E4B-4305-98FB-2475A474EB25}" type="pres">
      <dgm:prSet presAssocID="{C028DB38-2D4B-4471-BB4C-7AC3CAFC56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3C4A781A-BBC4-4DFE-BDB0-FC3AD92F5335}" type="pres">
      <dgm:prSet presAssocID="{C028DB38-2D4B-4471-BB4C-7AC3CAFC56F0}" presName="spaceRect" presStyleCnt="0"/>
      <dgm:spPr/>
    </dgm:pt>
    <dgm:pt modelId="{BB5F617B-2632-4783-83C5-AF4EAF9CA590}" type="pres">
      <dgm:prSet presAssocID="{C028DB38-2D4B-4471-BB4C-7AC3CAFC56F0}" presName="parTx" presStyleLbl="revTx" presStyleIdx="0" presStyleCnt="4">
        <dgm:presLayoutVars>
          <dgm:chMax val="0"/>
          <dgm:chPref val="0"/>
        </dgm:presLayoutVars>
      </dgm:prSet>
      <dgm:spPr/>
    </dgm:pt>
    <dgm:pt modelId="{7479E473-4065-4E08-A789-DB59D4ABF045}" type="pres">
      <dgm:prSet presAssocID="{3BAA2FF2-A7DF-4FF0-9B9D-5B37DCDCE679}" presName="sibTrans" presStyleCnt="0"/>
      <dgm:spPr/>
    </dgm:pt>
    <dgm:pt modelId="{7FD962B9-06B4-43D3-8279-E68651500BD8}" type="pres">
      <dgm:prSet presAssocID="{4F00F5AE-61BE-470A-9D8D-D05B43BB18EE}" presName="compNode" presStyleCnt="0"/>
      <dgm:spPr/>
    </dgm:pt>
    <dgm:pt modelId="{E72FD400-1698-4014-BF08-1D96E58CC3B6}" type="pres">
      <dgm:prSet presAssocID="{4F00F5AE-61BE-470A-9D8D-D05B43BB18EE}" presName="bgRect" presStyleLbl="bgShp" presStyleIdx="1" presStyleCnt="4"/>
      <dgm:spPr>
        <a:solidFill>
          <a:schemeClr val="bg1"/>
        </a:solidFill>
      </dgm:spPr>
    </dgm:pt>
    <dgm:pt modelId="{A259ED19-30C2-470B-B487-8C93722C8091}" type="pres">
      <dgm:prSet presAssocID="{4F00F5AE-61BE-470A-9D8D-D05B43BB18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B7DB88BF-65C7-4B5C-A2BB-631A280B308F}" type="pres">
      <dgm:prSet presAssocID="{4F00F5AE-61BE-470A-9D8D-D05B43BB18EE}" presName="spaceRect" presStyleCnt="0"/>
      <dgm:spPr/>
    </dgm:pt>
    <dgm:pt modelId="{68B88015-8118-4127-AC27-E5B4B97F4212}" type="pres">
      <dgm:prSet presAssocID="{4F00F5AE-61BE-470A-9D8D-D05B43BB18EE}" presName="parTx" presStyleLbl="revTx" presStyleIdx="1" presStyleCnt="4">
        <dgm:presLayoutVars>
          <dgm:chMax val="0"/>
          <dgm:chPref val="0"/>
        </dgm:presLayoutVars>
      </dgm:prSet>
      <dgm:spPr/>
    </dgm:pt>
    <dgm:pt modelId="{69CC90F1-44DD-4EF2-9685-B12193C2B432}" type="pres">
      <dgm:prSet presAssocID="{F1803D33-B66C-402D-9A39-D32315C2B9F8}" presName="sibTrans" presStyleCnt="0"/>
      <dgm:spPr/>
    </dgm:pt>
    <dgm:pt modelId="{404E4C41-1BE6-40D9-A6AA-FD09DAF7631C}" type="pres">
      <dgm:prSet presAssocID="{9D968714-2752-4586-9D7B-3000CCDF24A2}" presName="compNode" presStyleCnt="0"/>
      <dgm:spPr/>
    </dgm:pt>
    <dgm:pt modelId="{6F355305-7897-4D14-B84F-23D9F0BBEF15}" type="pres">
      <dgm:prSet presAssocID="{9D968714-2752-4586-9D7B-3000CCDF24A2}" presName="bgRect" presStyleLbl="bgShp" presStyleIdx="2" presStyleCnt="4"/>
      <dgm:spPr>
        <a:solidFill>
          <a:schemeClr val="bg1"/>
        </a:solidFill>
      </dgm:spPr>
    </dgm:pt>
    <dgm:pt modelId="{C978AB3D-0FDE-4E08-A89F-F03BD9F25A33}" type="pres">
      <dgm:prSet presAssocID="{9D968714-2752-4586-9D7B-3000CCDF24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93BAE95C-4CC0-4BB2-AE60-1AD3BABCD4C1}" type="pres">
      <dgm:prSet presAssocID="{9D968714-2752-4586-9D7B-3000CCDF24A2}" presName="spaceRect" presStyleCnt="0"/>
      <dgm:spPr/>
    </dgm:pt>
    <dgm:pt modelId="{EF51496E-AE17-4501-A726-CF51C457E0FA}" type="pres">
      <dgm:prSet presAssocID="{9D968714-2752-4586-9D7B-3000CCDF24A2}" presName="parTx" presStyleLbl="revTx" presStyleIdx="2" presStyleCnt="4">
        <dgm:presLayoutVars>
          <dgm:chMax val="0"/>
          <dgm:chPref val="0"/>
        </dgm:presLayoutVars>
      </dgm:prSet>
      <dgm:spPr/>
    </dgm:pt>
    <dgm:pt modelId="{0D70FD8F-1F99-4285-A8A5-C024A60EA9FA}" type="pres">
      <dgm:prSet presAssocID="{05CF2E01-C0BA-4B11-8B12-ED9F56172BE6}" presName="sibTrans" presStyleCnt="0"/>
      <dgm:spPr/>
    </dgm:pt>
    <dgm:pt modelId="{A08256AE-0AEF-404E-8788-FEA739756F95}" type="pres">
      <dgm:prSet presAssocID="{D1FF907B-460A-4255-99CA-1DF18C06B001}" presName="compNode" presStyleCnt="0"/>
      <dgm:spPr/>
    </dgm:pt>
    <dgm:pt modelId="{07B67F10-135E-4B54-88F2-597C6A954FF4}" type="pres">
      <dgm:prSet presAssocID="{D1FF907B-460A-4255-99CA-1DF18C06B001}" presName="bgRect" presStyleLbl="bgShp" presStyleIdx="3" presStyleCnt="4"/>
      <dgm:spPr>
        <a:solidFill>
          <a:schemeClr val="bg1"/>
        </a:solidFill>
      </dgm:spPr>
    </dgm:pt>
    <dgm:pt modelId="{5F679C23-5EFE-4382-A873-6923BEEBD135}" type="pres">
      <dgm:prSet presAssocID="{D1FF907B-460A-4255-99CA-1DF18C06B0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nections"/>
        </a:ext>
      </dgm:extLst>
    </dgm:pt>
    <dgm:pt modelId="{213EEA89-DD87-4236-9F5E-B86A9B9A70F0}" type="pres">
      <dgm:prSet presAssocID="{D1FF907B-460A-4255-99CA-1DF18C06B001}" presName="spaceRect" presStyleCnt="0"/>
      <dgm:spPr/>
    </dgm:pt>
    <dgm:pt modelId="{9623B233-F508-4A65-B2C7-659E6EA6A29E}" type="pres">
      <dgm:prSet presAssocID="{D1FF907B-460A-4255-99CA-1DF18C06B001}" presName="parTx" presStyleLbl="revTx" presStyleIdx="3" presStyleCnt="4">
        <dgm:presLayoutVars>
          <dgm:chMax val="0"/>
          <dgm:chPref val="0"/>
        </dgm:presLayoutVars>
      </dgm:prSet>
      <dgm:spPr/>
    </dgm:pt>
  </dgm:ptLst>
  <dgm:cxnLst>
    <dgm:cxn modelId="{669C8B08-C9C7-4BDE-B9C2-30FAC5536714}" srcId="{E85C192C-7273-4DE7-9575-E679F8A66B7C}" destId="{D1FF907B-460A-4255-99CA-1DF18C06B001}" srcOrd="3" destOrd="0" parTransId="{AF2CE9B8-C7CE-4367-BC8D-8F6DD181DC4C}" sibTransId="{162F79C1-D141-481A-9AD6-D1D96A8C5C9B}"/>
    <dgm:cxn modelId="{6DB67311-6E55-4E34-AE57-7021E7AD690B}" type="presOf" srcId="{9D968714-2752-4586-9D7B-3000CCDF24A2}" destId="{EF51496E-AE17-4501-A726-CF51C457E0FA}" srcOrd="0" destOrd="0" presId="urn:microsoft.com/office/officeart/2018/2/layout/IconVerticalSolidList"/>
    <dgm:cxn modelId="{05641924-E53B-4ACC-BD45-4D3B1B8BB315}" srcId="{E85C192C-7273-4DE7-9575-E679F8A66B7C}" destId="{C028DB38-2D4B-4471-BB4C-7AC3CAFC56F0}" srcOrd="0" destOrd="0" parTransId="{84EFB9E1-A0DD-4999-AB0B-C3C2797D82EB}" sibTransId="{3BAA2FF2-A7DF-4FF0-9B9D-5B37DCDCE679}"/>
    <dgm:cxn modelId="{4034E547-47B4-410B-A626-FEBAD3E41980}" type="presOf" srcId="{C028DB38-2D4B-4471-BB4C-7AC3CAFC56F0}" destId="{BB5F617B-2632-4783-83C5-AF4EAF9CA590}" srcOrd="0" destOrd="0" presId="urn:microsoft.com/office/officeart/2018/2/layout/IconVerticalSolidList"/>
    <dgm:cxn modelId="{A368BBA0-DA39-4707-A906-0F1C1C29B9D2}" type="presOf" srcId="{4F00F5AE-61BE-470A-9D8D-D05B43BB18EE}" destId="{68B88015-8118-4127-AC27-E5B4B97F4212}" srcOrd="0" destOrd="0" presId="urn:microsoft.com/office/officeart/2018/2/layout/IconVerticalSolidList"/>
    <dgm:cxn modelId="{FFD98DA1-B0C9-4AD7-816F-BB537EC2D265}" srcId="{E85C192C-7273-4DE7-9575-E679F8A66B7C}" destId="{9D968714-2752-4586-9D7B-3000CCDF24A2}" srcOrd="2" destOrd="0" parTransId="{3460DEDD-FDE2-4FFB-8A1B-5B9F41AEBAAA}" sibTransId="{05CF2E01-C0BA-4B11-8B12-ED9F56172BE6}"/>
    <dgm:cxn modelId="{234463D6-7E00-4D9B-A89F-FDBEE86C09E0}" srcId="{E85C192C-7273-4DE7-9575-E679F8A66B7C}" destId="{4F00F5AE-61BE-470A-9D8D-D05B43BB18EE}" srcOrd="1" destOrd="0" parTransId="{7BFB7962-206F-4286-9AC4-801FBFFB2849}" sibTransId="{F1803D33-B66C-402D-9A39-D32315C2B9F8}"/>
    <dgm:cxn modelId="{1933F0DC-360D-43A9-8920-221368CE1F5E}" type="presOf" srcId="{E85C192C-7273-4DE7-9575-E679F8A66B7C}" destId="{7BD95FBC-9930-4482-8281-5DFE22D00D53}" srcOrd="0" destOrd="0" presId="urn:microsoft.com/office/officeart/2018/2/layout/IconVerticalSolidList"/>
    <dgm:cxn modelId="{A48F3FE4-3A8E-4EA7-B25E-126CC0920854}" type="presOf" srcId="{D1FF907B-460A-4255-99CA-1DF18C06B001}" destId="{9623B233-F508-4A65-B2C7-659E6EA6A29E}" srcOrd="0" destOrd="0" presId="urn:microsoft.com/office/officeart/2018/2/layout/IconVerticalSolidList"/>
    <dgm:cxn modelId="{FE5D8C81-9394-4FC4-A486-E766C7C48575}" type="presParOf" srcId="{7BD95FBC-9930-4482-8281-5DFE22D00D53}" destId="{88172EC6-741B-410D-8CDA-6EE22FC69A8B}" srcOrd="0" destOrd="0" presId="urn:microsoft.com/office/officeart/2018/2/layout/IconVerticalSolidList"/>
    <dgm:cxn modelId="{04A7D796-A160-4CD1-AB9D-F7FEF310974B}" type="presParOf" srcId="{88172EC6-741B-410D-8CDA-6EE22FC69A8B}" destId="{2EBB2398-DFA6-4904-AE92-4C047E4A9A97}" srcOrd="0" destOrd="0" presId="urn:microsoft.com/office/officeart/2018/2/layout/IconVerticalSolidList"/>
    <dgm:cxn modelId="{FAAF6465-26E6-47EF-919A-06F04FF7F40A}" type="presParOf" srcId="{88172EC6-741B-410D-8CDA-6EE22FC69A8B}" destId="{394C6948-2E4B-4305-98FB-2475A474EB25}" srcOrd="1" destOrd="0" presId="urn:microsoft.com/office/officeart/2018/2/layout/IconVerticalSolidList"/>
    <dgm:cxn modelId="{F0C587BA-F6C3-4061-8F92-D01A46F54DD1}" type="presParOf" srcId="{88172EC6-741B-410D-8CDA-6EE22FC69A8B}" destId="{3C4A781A-BBC4-4DFE-BDB0-FC3AD92F5335}" srcOrd="2" destOrd="0" presId="urn:microsoft.com/office/officeart/2018/2/layout/IconVerticalSolidList"/>
    <dgm:cxn modelId="{6FF73EC2-66D8-489F-B6D3-380E4E23ACCC}" type="presParOf" srcId="{88172EC6-741B-410D-8CDA-6EE22FC69A8B}" destId="{BB5F617B-2632-4783-83C5-AF4EAF9CA590}" srcOrd="3" destOrd="0" presId="urn:microsoft.com/office/officeart/2018/2/layout/IconVerticalSolidList"/>
    <dgm:cxn modelId="{B91B9EF3-1980-49FD-8D5B-44A8400798F9}" type="presParOf" srcId="{7BD95FBC-9930-4482-8281-5DFE22D00D53}" destId="{7479E473-4065-4E08-A789-DB59D4ABF045}" srcOrd="1" destOrd="0" presId="urn:microsoft.com/office/officeart/2018/2/layout/IconVerticalSolidList"/>
    <dgm:cxn modelId="{911E9BF9-00C2-4007-9794-96226B9A2B63}" type="presParOf" srcId="{7BD95FBC-9930-4482-8281-5DFE22D00D53}" destId="{7FD962B9-06B4-43D3-8279-E68651500BD8}" srcOrd="2" destOrd="0" presId="urn:microsoft.com/office/officeart/2018/2/layout/IconVerticalSolidList"/>
    <dgm:cxn modelId="{EA7D318B-C323-4500-9290-FC0E5A39DF3D}" type="presParOf" srcId="{7FD962B9-06B4-43D3-8279-E68651500BD8}" destId="{E72FD400-1698-4014-BF08-1D96E58CC3B6}" srcOrd="0" destOrd="0" presId="urn:microsoft.com/office/officeart/2018/2/layout/IconVerticalSolidList"/>
    <dgm:cxn modelId="{740941E5-E347-4527-8C66-989C88839431}" type="presParOf" srcId="{7FD962B9-06B4-43D3-8279-E68651500BD8}" destId="{A259ED19-30C2-470B-B487-8C93722C8091}" srcOrd="1" destOrd="0" presId="urn:microsoft.com/office/officeart/2018/2/layout/IconVerticalSolidList"/>
    <dgm:cxn modelId="{A7F4E898-028F-4FF2-AE1B-0CB55FBBDEEC}" type="presParOf" srcId="{7FD962B9-06B4-43D3-8279-E68651500BD8}" destId="{B7DB88BF-65C7-4B5C-A2BB-631A280B308F}" srcOrd="2" destOrd="0" presId="urn:microsoft.com/office/officeart/2018/2/layout/IconVerticalSolidList"/>
    <dgm:cxn modelId="{41E6E62B-B6CF-4A98-921A-0C62112C6554}" type="presParOf" srcId="{7FD962B9-06B4-43D3-8279-E68651500BD8}" destId="{68B88015-8118-4127-AC27-E5B4B97F4212}" srcOrd="3" destOrd="0" presId="urn:microsoft.com/office/officeart/2018/2/layout/IconVerticalSolidList"/>
    <dgm:cxn modelId="{152B50BD-B8F7-4B2D-9550-53B1804489E4}" type="presParOf" srcId="{7BD95FBC-9930-4482-8281-5DFE22D00D53}" destId="{69CC90F1-44DD-4EF2-9685-B12193C2B432}" srcOrd="3" destOrd="0" presId="urn:microsoft.com/office/officeart/2018/2/layout/IconVerticalSolidList"/>
    <dgm:cxn modelId="{03A1AEA4-DAA1-488A-8737-5134FFFF66DB}" type="presParOf" srcId="{7BD95FBC-9930-4482-8281-5DFE22D00D53}" destId="{404E4C41-1BE6-40D9-A6AA-FD09DAF7631C}" srcOrd="4" destOrd="0" presId="urn:microsoft.com/office/officeart/2018/2/layout/IconVerticalSolidList"/>
    <dgm:cxn modelId="{D9D4994F-9C79-4DF3-95BF-6D775E0EE59B}" type="presParOf" srcId="{404E4C41-1BE6-40D9-A6AA-FD09DAF7631C}" destId="{6F355305-7897-4D14-B84F-23D9F0BBEF15}" srcOrd="0" destOrd="0" presId="urn:microsoft.com/office/officeart/2018/2/layout/IconVerticalSolidList"/>
    <dgm:cxn modelId="{0350BC63-E1BB-42A3-A2D7-FB2B7C2C9346}" type="presParOf" srcId="{404E4C41-1BE6-40D9-A6AA-FD09DAF7631C}" destId="{C978AB3D-0FDE-4E08-A89F-F03BD9F25A33}" srcOrd="1" destOrd="0" presId="urn:microsoft.com/office/officeart/2018/2/layout/IconVerticalSolidList"/>
    <dgm:cxn modelId="{4BFDC16C-E7A1-478E-BD76-D9985C78671A}" type="presParOf" srcId="{404E4C41-1BE6-40D9-A6AA-FD09DAF7631C}" destId="{93BAE95C-4CC0-4BB2-AE60-1AD3BABCD4C1}" srcOrd="2" destOrd="0" presId="urn:microsoft.com/office/officeart/2018/2/layout/IconVerticalSolidList"/>
    <dgm:cxn modelId="{C22B79C5-F3FE-48B2-A18B-B05C74A01333}" type="presParOf" srcId="{404E4C41-1BE6-40D9-A6AA-FD09DAF7631C}" destId="{EF51496E-AE17-4501-A726-CF51C457E0FA}" srcOrd="3" destOrd="0" presId="urn:microsoft.com/office/officeart/2018/2/layout/IconVerticalSolidList"/>
    <dgm:cxn modelId="{8E37A9EE-A688-48D2-BE81-C8E5FDEFCADB}" type="presParOf" srcId="{7BD95FBC-9930-4482-8281-5DFE22D00D53}" destId="{0D70FD8F-1F99-4285-A8A5-C024A60EA9FA}" srcOrd="5" destOrd="0" presId="urn:microsoft.com/office/officeart/2018/2/layout/IconVerticalSolidList"/>
    <dgm:cxn modelId="{EB0749E4-FD03-47C3-943E-3B66355BA1E1}" type="presParOf" srcId="{7BD95FBC-9930-4482-8281-5DFE22D00D53}" destId="{A08256AE-0AEF-404E-8788-FEA739756F95}" srcOrd="6" destOrd="0" presId="urn:microsoft.com/office/officeart/2018/2/layout/IconVerticalSolidList"/>
    <dgm:cxn modelId="{B54EE09D-973C-4A5A-8C2D-14F515AE53E6}" type="presParOf" srcId="{A08256AE-0AEF-404E-8788-FEA739756F95}" destId="{07B67F10-135E-4B54-88F2-597C6A954FF4}" srcOrd="0" destOrd="0" presId="urn:microsoft.com/office/officeart/2018/2/layout/IconVerticalSolidList"/>
    <dgm:cxn modelId="{A1A11AD6-3418-44ED-A202-AAA9B6364B30}" type="presParOf" srcId="{A08256AE-0AEF-404E-8788-FEA739756F95}" destId="{5F679C23-5EFE-4382-A873-6923BEEBD135}" srcOrd="1" destOrd="0" presId="urn:microsoft.com/office/officeart/2018/2/layout/IconVerticalSolidList"/>
    <dgm:cxn modelId="{CC9DD1C4-FDCB-43B8-A96F-07CE65E716B3}" type="presParOf" srcId="{A08256AE-0AEF-404E-8788-FEA739756F95}" destId="{213EEA89-DD87-4236-9F5E-B86A9B9A70F0}" srcOrd="2" destOrd="0" presId="urn:microsoft.com/office/officeart/2018/2/layout/IconVerticalSolidList"/>
    <dgm:cxn modelId="{7911B295-DB0D-4FF2-9694-3ADD018B01AA}" type="presParOf" srcId="{A08256AE-0AEF-404E-8788-FEA739756F95}" destId="{9623B233-F508-4A65-B2C7-659E6EA6A2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7CDC0D-4A1E-4D60-A7EE-2146F3B054F8}"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D2C1BAB-6257-47A3-BEA2-D522B23281A7}">
      <dgm:prSet custT="1"/>
      <dgm:spPr/>
      <dgm:t>
        <a:bodyPr/>
        <a:lstStyle/>
        <a:p>
          <a:pPr>
            <a:lnSpc>
              <a:spcPct val="100000"/>
            </a:lnSpc>
          </a:pPr>
          <a:r>
            <a:rPr lang="en-GB" sz="1800" noProof="0">
              <a:latin typeface="Abel Pro" panose="02000506030000020004" pitchFamily="2" charset="77"/>
            </a:rPr>
            <a:t>We found gendered bias in Wikipedia before we even constructed the network</a:t>
          </a:r>
        </a:p>
      </dgm:t>
    </dgm:pt>
    <dgm:pt modelId="{93CA7D17-4D6A-49B0-940F-AF46B8E8BB5C}" type="parTrans" cxnId="{28F59E8A-E981-4BBC-8305-CB974EDAFDA4}">
      <dgm:prSet/>
      <dgm:spPr/>
      <dgm:t>
        <a:bodyPr/>
        <a:lstStyle/>
        <a:p>
          <a:endParaRPr lang="en-US"/>
        </a:p>
      </dgm:t>
    </dgm:pt>
    <dgm:pt modelId="{733329E3-C81A-4A7C-A9C5-A71B4FED4899}" type="sibTrans" cxnId="{28F59E8A-E981-4BBC-8305-CB974EDAFDA4}">
      <dgm:prSet/>
      <dgm:spPr/>
      <dgm:t>
        <a:bodyPr/>
        <a:lstStyle/>
        <a:p>
          <a:pPr>
            <a:lnSpc>
              <a:spcPct val="100000"/>
            </a:lnSpc>
          </a:pPr>
          <a:endParaRPr lang="en-US"/>
        </a:p>
      </dgm:t>
    </dgm:pt>
    <dgm:pt modelId="{9EDC86C6-AB6F-425E-A85A-036932933BD7}">
      <dgm:prSet custT="1"/>
      <dgm:spPr/>
      <dgm:t>
        <a:bodyPr/>
        <a:lstStyle/>
        <a:p>
          <a:pPr>
            <a:lnSpc>
              <a:spcPct val="100000"/>
            </a:lnSpc>
          </a:pPr>
          <a:r>
            <a:rPr lang="en-GB" sz="1800" noProof="0">
              <a:latin typeface="Abel Pro" panose="02000506030000020004" pitchFamily="2" charset="77"/>
            </a:rPr>
            <a:t>The network exhibited a scale-free structure, with the highly connected nodes in the hubs being mostly male</a:t>
          </a:r>
        </a:p>
      </dgm:t>
    </dgm:pt>
    <dgm:pt modelId="{E50EAA32-636E-4A61-9F70-9F212165A0CB}" type="parTrans" cxnId="{8F349F54-23D3-4109-A3C0-F47824069CF3}">
      <dgm:prSet/>
      <dgm:spPr/>
      <dgm:t>
        <a:bodyPr/>
        <a:lstStyle/>
        <a:p>
          <a:endParaRPr lang="en-US"/>
        </a:p>
      </dgm:t>
    </dgm:pt>
    <dgm:pt modelId="{551B4B59-1733-499E-8AF3-2F58B3A0C173}" type="sibTrans" cxnId="{8F349F54-23D3-4109-A3C0-F47824069CF3}">
      <dgm:prSet/>
      <dgm:spPr/>
      <dgm:t>
        <a:bodyPr/>
        <a:lstStyle/>
        <a:p>
          <a:pPr>
            <a:lnSpc>
              <a:spcPct val="100000"/>
            </a:lnSpc>
          </a:pPr>
          <a:endParaRPr lang="en-US"/>
        </a:p>
      </dgm:t>
    </dgm:pt>
    <dgm:pt modelId="{25CA3BBC-5CB0-488A-9E4F-2CEE6B398C80}">
      <dgm:prSet custT="1"/>
      <dgm:spPr/>
      <dgm:t>
        <a:bodyPr/>
        <a:lstStyle/>
        <a:p>
          <a:pPr>
            <a:lnSpc>
              <a:spcPct val="100000"/>
            </a:lnSpc>
          </a:pPr>
          <a:r>
            <a:rPr lang="en-GB" sz="1800" noProof="0">
              <a:latin typeface="Abel Pro" panose="02000506030000020004" pitchFamily="2" charset="77"/>
            </a:rPr>
            <a:t>Networks differ in size, degree distribution and connectivity across languages </a:t>
          </a:r>
        </a:p>
      </dgm:t>
    </dgm:pt>
    <dgm:pt modelId="{886042BB-9A44-4834-816E-93C6E1D097C7}" type="parTrans" cxnId="{353B1BFA-DF51-49F8-A6D9-01E686E31422}">
      <dgm:prSet/>
      <dgm:spPr/>
      <dgm:t>
        <a:bodyPr/>
        <a:lstStyle/>
        <a:p>
          <a:endParaRPr lang="en-US"/>
        </a:p>
      </dgm:t>
    </dgm:pt>
    <dgm:pt modelId="{0E955665-1B0D-4FAA-8BDB-9A043D287507}" type="sibTrans" cxnId="{353B1BFA-DF51-49F8-A6D9-01E686E31422}">
      <dgm:prSet/>
      <dgm:spPr/>
      <dgm:t>
        <a:bodyPr/>
        <a:lstStyle/>
        <a:p>
          <a:pPr>
            <a:lnSpc>
              <a:spcPct val="100000"/>
            </a:lnSpc>
          </a:pPr>
          <a:endParaRPr lang="en-US"/>
        </a:p>
      </dgm:t>
    </dgm:pt>
    <dgm:pt modelId="{8B4A97B6-33C4-4E6E-975D-989CDD3404BE}">
      <dgm:prSet custT="1"/>
      <dgm:spPr/>
      <dgm:t>
        <a:bodyPr/>
        <a:lstStyle/>
        <a:p>
          <a:pPr>
            <a:lnSpc>
              <a:spcPct val="100000"/>
            </a:lnSpc>
          </a:pPr>
          <a:r>
            <a:rPr lang="en-GB" sz="1800" noProof="0">
              <a:latin typeface="Abel Pro" panose="02000506030000020004" pitchFamily="2" charset="77"/>
            </a:rPr>
            <a:t>Despite differences in networks, communities across languages are similar</a:t>
          </a:r>
        </a:p>
      </dgm:t>
    </dgm:pt>
    <dgm:pt modelId="{0E2C0D0B-4402-487B-9A6C-4284E59035B3}" type="parTrans" cxnId="{7A102713-02B9-4F65-904D-5C30EF03C56A}">
      <dgm:prSet/>
      <dgm:spPr/>
      <dgm:t>
        <a:bodyPr/>
        <a:lstStyle/>
        <a:p>
          <a:endParaRPr lang="en-US"/>
        </a:p>
      </dgm:t>
    </dgm:pt>
    <dgm:pt modelId="{8C9784B1-8E0E-4A49-AE78-27487C98CC67}" type="sibTrans" cxnId="{7A102713-02B9-4F65-904D-5C30EF03C56A}">
      <dgm:prSet/>
      <dgm:spPr/>
      <dgm:t>
        <a:bodyPr/>
        <a:lstStyle/>
        <a:p>
          <a:pPr>
            <a:lnSpc>
              <a:spcPct val="100000"/>
            </a:lnSpc>
          </a:pPr>
          <a:endParaRPr lang="en-US"/>
        </a:p>
      </dgm:t>
    </dgm:pt>
    <dgm:pt modelId="{03CEB0C2-ACBE-4951-BD69-C7D23D4E2234}">
      <dgm:prSet custT="1"/>
      <dgm:spPr/>
      <dgm:t>
        <a:bodyPr/>
        <a:lstStyle/>
        <a:p>
          <a:pPr>
            <a:lnSpc>
              <a:spcPct val="100000"/>
            </a:lnSpc>
          </a:pPr>
          <a:r>
            <a:rPr lang="en-GB" sz="1800" noProof="0">
              <a:latin typeface="Abel Pro" panose="02000506030000020004" pitchFamily="2" charset="77"/>
            </a:rPr>
            <a:t>All language versions of the network exhibited bursty growth behaviour</a:t>
          </a:r>
        </a:p>
      </dgm:t>
    </dgm:pt>
    <dgm:pt modelId="{57DA7959-4823-4635-8445-0EDA848AF4C5}" type="parTrans" cxnId="{4E3C9D17-124E-4E65-A561-BFEA104AF333}">
      <dgm:prSet/>
      <dgm:spPr/>
      <dgm:t>
        <a:bodyPr/>
        <a:lstStyle/>
        <a:p>
          <a:endParaRPr lang="en-US"/>
        </a:p>
      </dgm:t>
    </dgm:pt>
    <dgm:pt modelId="{00DA3153-9DF7-4FE1-BCE1-C44687B2FD75}" type="sibTrans" cxnId="{4E3C9D17-124E-4E65-A561-BFEA104AF333}">
      <dgm:prSet/>
      <dgm:spPr/>
      <dgm:t>
        <a:bodyPr/>
        <a:lstStyle/>
        <a:p>
          <a:endParaRPr lang="en-US"/>
        </a:p>
      </dgm:t>
    </dgm:pt>
    <dgm:pt modelId="{5601986D-7A75-4368-9EB2-7BA838338DAB}" type="pres">
      <dgm:prSet presAssocID="{FB7CDC0D-4A1E-4D60-A7EE-2146F3B054F8}" presName="root" presStyleCnt="0">
        <dgm:presLayoutVars>
          <dgm:dir/>
          <dgm:resizeHandles val="exact"/>
        </dgm:presLayoutVars>
      </dgm:prSet>
      <dgm:spPr/>
    </dgm:pt>
    <dgm:pt modelId="{DE67D8B5-DE1E-466E-944F-1B432F409A12}" type="pres">
      <dgm:prSet presAssocID="{FB7CDC0D-4A1E-4D60-A7EE-2146F3B054F8}" presName="container" presStyleCnt="0">
        <dgm:presLayoutVars>
          <dgm:dir/>
          <dgm:resizeHandles val="exact"/>
        </dgm:presLayoutVars>
      </dgm:prSet>
      <dgm:spPr/>
    </dgm:pt>
    <dgm:pt modelId="{6CA4268C-0617-441E-90D4-D063350FDFE0}" type="pres">
      <dgm:prSet presAssocID="{7D2C1BAB-6257-47A3-BEA2-D522B23281A7}" presName="compNode" presStyleCnt="0"/>
      <dgm:spPr/>
    </dgm:pt>
    <dgm:pt modelId="{F320A3F1-BB3E-40F0-809C-B5F260A0B59C}" type="pres">
      <dgm:prSet presAssocID="{7D2C1BAB-6257-47A3-BEA2-D522B23281A7}" presName="iconBgRect" presStyleLbl="bgShp" presStyleIdx="0" presStyleCnt="5"/>
      <dgm:spPr>
        <a:solidFill>
          <a:schemeClr val="bg1"/>
        </a:solidFill>
        <a:ln>
          <a:noFill/>
        </a:ln>
      </dgm:spPr>
    </dgm:pt>
    <dgm:pt modelId="{715801AC-E1E0-4695-A408-166974C43887}" type="pres">
      <dgm:prSet presAssocID="{7D2C1BAB-6257-47A3-BEA2-D522B23281A7}" presName="iconRect" presStyleLbl="node1" presStyleIdx="0" presStyleCnt="5"/>
      <dgm:spPr>
        <a:noFill/>
        <a:ln>
          <a:noFill/>
        </a:ln>
      </dgm:spPr>
      <dgm:extLst>
        <a:ext uri="{E40237B7-FDA0-4F09-8148-C483321AD2D9}">
          <dgm14:cNvPr xmlns:dgm14="http://schemas.microsoft.com/office/drawing/2010/diagram" id="0" name="" descr="User Network"/>
        </a:ext>
      </dgm:extLst>
    </dgm:pt>
    <dgm:pt modelId="{86C742EC-7DC8-40B3-B105-16FDD273363D}" type="pres">
      <dgm:prSet presAssocID="{7D2C1BAB-6257-47A3-BEA2-D522B23281A7}" presName="spaceRect" presStyleCnt="0"/>
      <dgm:spPr/>
    </dgm:pt>
    <dgm:pt modelId="{4EDAABBF-91ED-4F65-8363-84C8E5224C19}" type="pres">
      <dgm:prSet presAssocID="{7D2C1BAB-6257-47A3-BEA2-D522B23281A7}" presName="textRect" presStyleLbl="revTx" presStyleIdx="0" presStyleCnt="5">
        <dgm:presLayoutVars>
          <dgm:chMax val="1"/>
          <dgm:chPref val="1"/>
        </dgm:presLayoutVars>
      </dgm:prSet>
      <dgm:spPr/>
    </dgm:pt>
    <dgm:pt modelId="{99CFEAB4-17F0-4161-84F4-A2E928452A6C}" type="pres">
      <dgm:prSet presAssocID="{733329E3-C81A-4A7C-A9C5-A71B4FED4899}" presName="sibTrans" presStyleLbl="sibTrans2D1" presStyleIdx="0" presStyleCnt="0"/>
      <dgm:spPr/>
    </dgm:pt>
    <dgm:pt modelId="{3C57371A-558D-4B5C-B28B-A2B984BFF23A}" type="pres">
      <dgm:prSet presAssocID="{9EDC86C6-AB6F-425E-A85A-036932933BD7}" presName="compNode" presStyleCnt="0"/>
      <dgm:spPr/>
    </dgm:pt>
    <dgm:pt modelId="{FA62D1F8-5370-414F-93DE-24AAE76215B8}" type="pres">
      <dgm:prSet presAssocID="{9EDC86C6-AB6F-425E-A85A-036932933BD7}" presName="iconBgRect" presStyleLbl="bgShp" presStyleIdx="1" presStyleCnt="5" custLinFactX="-197531" custLinFactY="161579" custLinFactNeighborX="-200000" custLinFactNeighborY="200000"/>
      <dgm:spPr>
        <a:solidFill>
          <a:schemeClr val="bg1"/>
        </a:solidFill>
      </dgm:spPr>
    </dgm:pt>
    <dgm:pt modelId="{AC98E5A0-D4C2-4556-89F2-951B4D8EE72D}" type="pres">
      <dgm:prSet presAssocID="{9EDC86C6-AB6F-425E-A85A-036932933BD7}" presName="iconRect" presStyleLbl="node1" presStyleIdx="1" presStyleCnt="5" custLinFactX="-300000" custLinFactY="300000" custLinFactNeighborX="-382517" custLinFactNeighborY="31846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4F89EFE3-E01E-45E9-B34B-1E050D0B9CE3}" type="pres">
      <dgm:prSet presAssocID="{9EDC86C6-AB6F-425E-A85A-036932933BD7}" presName="spaceRect" presStyleCnt="0"/>
      <dgm:spPr/>
    </dgm:pt>
    <dgm:pt modelId="{2FDD768F-3256-435E-B2D8-6522F7A2C513}" type="pres">
      <dgm:prSet presAssocID="{9EDC86C6-AB6F-425E-A85A-036932933BD7}" presName="textRect" presStyleLbl="revTx" presStyleIdx="1" presStyleCnt="5" custLinFactX="-67560" custLinFactY="164061" custLinFactNeighborX="-100000" custLinFactNeighborY="200000">
        <dgm:presLayoutVars>
          <dgm:chMax val="1"/>
          <dgm:chPref val="1"/>
        </dgm:presLayoutVars>
      </dgm:prSet>
      <dgm:spPr/>
    </dgm:pt>
    <dgm:pt modelId="{AEC0F571-B585-4781-9596-0EBE23FF7CDE}" type="pres">
      <dgm:prSet presAssocID="{551B4B59-1733-499E-8AF3-2F58B3A0C173}" presName="sibTrans" presStyleLbl="sibTrans2D1" presStyleIdx="0" presStyleCnt="0"/>
      <dgm:spPr/>
    </dgm:pt>
    <dgm:pt modelId="{66FD58A7-3149-4141-AD46-9CDB771BB7AE}" type="pres">
      <dgm:prSet presAssocID="{25CA3BBC-5CB0-488A-9E4F-2CEE6B398C80}" presName="compNode" presStyleCnt="0"/>
      <dgm:spPr/>
    </dgm:pt>
    <dgm:pt modelId="{F789DD09-1588-4760-BC51-880784B457CF}" type="pres">
      <dgm:prSet presAssocID="{25CA3BBC-5CB0-488A-9E4F-2CEE6B398C80}" presName="iconBgRect" presStyleLbl="bgShp" presStyleIdx="2" presStyleCnt="5"/>
      <dgm:spPr>
        <a:solidFill>
          <a:schemeClr val="bg1"/>
        </a:solidFill>
      </dgm:spPr>
    </dgm:pt>
    <dgm:pt modelId="{EB6434FC-1345-4083-AEED-0CC834593A54}" type="pres">
      <dgm:prSet presAssocID="{25CA3BBC-5CB0-488A-9E4F-2CEE6B398C80}" presName="iconRect" presStyleLbl="node1" presStyleIdx="2" presStyleCnt="5" custFlipVert="1" custFlipHor="1" custScaleX="73258" custScaleY="83025" custLinFactNeighborX="3672" custLinFactNeighborY="1555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obe with solid fill"/>
        </a:ext>
      </dgm:extLst>
    </dgm:pt>
    <dgm:pt modelId="{F9E03B5F-E88D-4736-95E8-E701081E4DAE}" type="pres">
      <dgm:prSet presAssocID="{25CA3BBC-5CB0-488A-9E4F-2CEE6B398C80}" presName="spaceRect" presStyleCnt="0"/>
      <dgm:spPr/>
    </dgm:pt>
    <dgm:pt modelId="{F3F68CD6-4BA3-49E8-9671-6DB9F517B3D8}" type="pres">
      <dgm:prSet presAssocID="{25CA3BBC-5CB0-488A-9E4F-2CEE6B398C80}" presName="textRect" presStyleLbl="revTx" presStyleIdx="2" presStyleCnt="5">
        <dgm:presLayoutVars>
          <dgm:chMax val="1"/>
          <dgm:chPref val="1"/>
        </dgm:presLayoutVars>
      </dgm:prSet>
      <dgm:spPr/>
    </dgm:pt>
    <dgm:pt modelId="{F41F1FB8-1B1C-421F-80F2-CF6EE42B28C3}" type="pres">
      <dgm:prSet presAssocID="{0E955665-1B0D-4FAA-8BDB-9A043D287507}" presName="sibTrans" presStyleLbl="sibTrans2D1" presStyleIdx="0" presStyleCnt="0"/>
      <dgm:spPr/>
    </dgm:pt>
    <dgm:pt modelId="{403F6E7C-BB64-41DB-9ACD-82C5EE992C96}" type="pres">
      <dgm:prSet presAssocID="{8B4A97B6-33C4-4E6E-975D-989CDD3404BE}" presName="compNode" presStyleCnt="0"/>
      <dgm:spPr/>
    </dgm:pt>
    <dgm:pt modelId="{F1D0A3DC-9486-4A09-A4E5-9F17EDCBC33D}" type="pres">
      <dgm:prSet presAssocID="{8B4A97B6-33C4-4E6E-975D-989CDD3404BE}" presName="iconBgRect" presStyleLbl="bgShp" presStyleIdx="3" presStyleCnt="5" custLinFactY="-86597" custLinFactNeighborX="55396" custLinFactNeighborY="-100000"/>
      <dgm:spPr>
        <a:solidFill>
          <a:schemeClr val="bg1"/>
        </a:solidFill>
      </dgm:spPr>
    </dgm:pt>
    <dgm:pt modelId="{95D0479D-A950-4608-A976-06DF1F86412E}" type="pres">
      <dgm:prSet presAssocID="{8B4A97B6-33C4-4E6E-975D-989CDD3404BE}" presName="iconRect" presStyleLbl="node1" presStyleIdx="3" presStyleCnt="5" custLinFactY="-125790" custLinFactNeighborX="95510" custLinFactNeighborY="-2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E1C91A85-CEAC-4C1D-8D9C-9A7A6FD68905}" type="pres">
      <dgm:prSet presAssocID="{8B4A97B6-33C4-4E6E-975D-989CDD3404BE}" presName="spaceRect" presStyleCnt="0"/>
      <dgm:spPr/>
    </dgm:pt>
    <dgm:pt modelId="{DD76B8BA-844B-4B09-AF77-5FD8DC5136D0}" type="pres">
      <dgm:prSet presAssocID="{8B4A97B6-33C4-4E6E-975D-989CDD3404BE}" presName="textRect" presStyleLbl="revTx" presStyleIdx="3" presStyleCnt="5" custLinFactY="-86597" custLinFactNeighborX="23501" custLinFactNeighborY="-100000">
        <dgm:presLayoutVars>
          <dgm:chMax val="1"/>
          <dgm:chPref val="1"/>
        </dgm:presLayoutVars>
      </dgm:prSet>
      <dgm:spPr/>
    </dgm:pt>
    <dgm:pt modelId="{08789D2E-1D1F-4491-896D-5BABAB5CE864}" type="pres">
      <dgm:prSet presAssocID="{8C9784B1-8E0E-4A49-AE78-27487C98CC67}" presName="sibTrans" presStyleLbl="sibTrans2D1" presStyleIdx="0" presStyleCnt="0"/>
      <dgm:spPr/>
    </dgm:pt>
    <dgm:pt modelId="{01DE12A3-1D79-462A-92DD-D6667A56DDCC}" type="pres">
      <dgm:prSet presAssocID="{03CEB0C2-ACBE-4951-BD69-C7D23D4E2234}" presName="compNode" presStyleCnt="0"/>
      <dgm:spPr/>
    </dgm:pt>
    <dgm:pt modelId="{62845B47-BBEF-4AE1-8F6A-9496CA7C746C}" type="pres">
      <dgm:prSet presAssocID="{03CEB0C2-ACBE-4951-BD69-C7D23D4E2234}" presName="iconBgRect" presStyleLbl="bgShp" presStyleIdx="4" presStyleCnt="5" custLinFactX="200000" custLinFactY="-81530" custLinFactNeighborX="251497" custLinFactNeighborY="-100000"/>
      <dgm:spPr>
        <a:solidFill>
          <a:schemeClr val="bg1"/>
        </a:solidFill>
      </dgm:spPr>
    </dgm:pt>
    <dgm:pt modelId="{0C7E19EE-7995-4BD9-B42A-0BBB66620981}" type="pres">
      <dgm:prSet presAssocID="{03CEB0C2-ACBE-4951-BD69-C7D23D4E2234}" presName="iconRect" presStyleLbl="node1" presStyleIdx="4" presStyleCnt="5" custLinFactX="379387" custLinFactY="-112983" custLinFactNeighborX="400000" custLinFactNeighborY="-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C11E4CD2-0DE1-4373-A97B-2D55A3B8E99A}" type="pres">
      <dgm:prSet presAssocID="{03CEB0C2-ACBE-4951-BD69-C7D23D4E2234}" presName="spaceRect" presStyleCnt="0"/>
      <dgm:spPr/>
    </dgm:pt>
    <dgm:pt modelId="{49C7D8F2-2441-4E82-A292-CF91F3E45AB8}" type="pres">
      <dgm:prSet presAssocID="{03CEB0C2-ACBE-4951-BD69-C7D23D4E2234}" presName="textRect" presStyleLbl="revTx" presStyleIdx="4" presStyleCnt="5" custLinFactX="90927" custLinFactY="-79216" custLinFactNeighborX="100000" custLinFactNeighborY="-100000">
        <dgm:presLayoutVars>
          <dgm:chMax val="1"/>
          <dgm:chPref val="1"/>
        </dgm:presLayoutVars>
      </dgm:prSet>
      <dgm:spPr/>
    </dgm:pt>
  </dgm:ptLst>
  <dgm:cxnLst>
    <dgm:cxn modelId="{91992F10-29C4-4970-B30D-AA091D0BFB92}" type="presOf" srcId="{25CA3BBC-5CB0-488A-9E4F-2CEE6B398C80}" destId="{F3F68CD6-4BA3-49E8-9671-6DB9F517B3D8}" srcOrd="0" destOrd="0" presId="urn:microsoft.com/office/officeart/2018/2/layout/IconCircleList"/>
    <dgm:cxn modelId="{7A102713-02B9-4F65-904D-5C30EF03C56A}" srcId="{FB7CDC0D-4A1E-4D60-A7EE-2146F3B054F8}" destId="{8B4A97B6-33C4-4E6E-975D-989CDD3404BE}" srcOrd="3" destOrd="0" parTransId="{0E2C0D0B-4402-487B-9A6C-4284E59035B3}" sibTransId="{8C9784B1-8E0E-4A49-AE78-27487C98CC67}"/>
    <dgm:cxn modelId="{4E3C9D17-124E-4E65-A561-BFEA104AF333}" srcId="{FB7CDC0D-4A1E-4D60-A7EE-2146F3B054F8}" destId="{03CEB0C2-ACBE-4951-BD69-C7D23D4E2234}" srcOrd="4" destOrd="0" parTransId="{57DA7959-4823-4635-8445-0EDA848AF4C5}" sibTransId="{00DA3153-9DF7-4FE1-BCE1-C44687B2FD75}"/>
    <dgm:cxn modelId="{E9708932-19E6-476C-BE7A-FDE77F477925}" type="presOf" srcId="{0E955665-1B0D-4FAA-8BDB-9A043D287507}" destId="{F41F1FB8-1B1C-421F-80F2-CF6EE42B28C3}" srcOrd="0" destOrd="0" presId="urn:microsoft.com/office/officeart/2018/2/layout/IconCircleList"/>
    <dgm:cxn modelId="{272B763A-8D23-42C1-8EA9-4444A9063699}" type="presOf" srcId="{8C9784B1-8E0E-4A49-AE78-27487C98CC67}" destId="{08789D2E-1D1F-4491-896D-5BABAB5CE864}" srcOrd="0" destOrd="0" presId="urn:microsoft.com/office/officeart/2018/2/layout/IconCircleList"/>
    <dgm:cxn modelId="{8F349F54-23D3-4109-A3C0-F47824069CF3}" srcId="{FB7CDC0D-4A1E-4D60-A7EE-2146F3B054F8}" destId="{9EDC86C6-AB6F-425E-A85A-036932933BD7}" srcOrd="1" destOrd="0" parTransId="{E50EAA32-636E-4A61-9F70-9F212165A0CB}" sibTransId="{551B4B59-1733-499E-8AF3-2F58B3A0C173}"/>
    <dgm:cxn modelId="{29E07885-CB05-44A6-ADAC-2E73F7A5CBA8}" type="presOf" srcId="{FB7CDC0D-4A1E-4D60-A7EE-2146F3B054F8}" destId="{5601986D-7A75-4368-9EB2-7BA838338DAB}" srcOrd="0" destOrd="0" presId="urn:microsoft.com/office/officeart/2018/2/layout/IconCircleList"/>
    <dgm:cxn modelId="{28F59E8A-E981-4BBC-8305-CB974EDAFDA4}" srcId="{FB7CDC0D-4A1E-4D60-A7EE-2146F3B054F8}" destId="{7D2C1BAB-6257-47A3-BEA2-D522B23281A7}" srcOrd="0" destOrd="0" parTransId="{93CA7D17-4D6A-49B0-940F-AF46B8E8BB5C}" sibTransId="{733329E3-C81A-4A7C-A9C5-A71B4FED4899}"/>
    <dgm:cxn modelId="{0C6E1EB8-18A5-413A-A86A-CAE490D41803}" type="presOf" srcId="{7D2C1BAB-6257-47A3-BEA2-D522B23281A7}" destId="{4EDAABBF-91ED-4F65-8363-84C8E5224C19}" srcOrd="0" destOrd="0" presId="urn:microsoft.com/office/officeart/2018/2/layout/IconCircleList"/>
    <dgm:cxn modelId="{C27EB3BA-BD09-4373-9576-842DBF24AF4F}" type="presOf" srcId="{733329E3-C81A-4A7C-A9C5-A71B4FED4899}" destId="{99CFEAB4-17F0-4161-84F4-A2E928452A6C}" srcOrd="0" destOrd="0" presId="urn:microsoft.com/office/officeart/2018/2/layout/IconCircleList"/>
    <dgm:cxn modelId="{41D3D1BC-9068-477A-80BF-358AA9BAD13F}" type="presOf" srcId="{9EDC86C6-AB6F-425E-A85A-036932933BD7}" destId="{2FDD768F-3256-435E-B2D8-6522F7A2C513}" srcOrd="0" destOrd="0" presId="urn:microsoft.com/office/officeart/2018/2/layout/IconCircleList"/>
    <dgm:cxn modelId="{8929E3C9-4B24-44E4-8410-B159E4D95F64}" type="presOf" srcId="{551B4B59-1733-499E-8AF3-2F58B3A0C173}" destId="{AEC0F571-B585-4781-9596-0EBE23FF7CDE}" srcOrd="0" destOrd="0" presId="urn:microsoft.com/office/officeart/2018/2/layout/IconCircleList"/>
    <dgm:cxn modelId="{86CAB6D6-BBC8-4284-A3B4-5556EDE2C6CB}" type="presOf" srcId="{8B4A97B6-33C4-4E6E-975D-989CDD3404BE}" destId="{DD76B8BA-844B-4B09-AF77-5FD8DC5136D0}" srcOrd="0" destOrd="0" presId="urn:microsoft.com/office/officeart/2018/2/layout/IconCircleList"/>
    <dgm:cxn modelId="{DC5C66E7-137C-48F0-8E2C-399F0D78CDFA}" type="presOf" srcId="{03CEB0C2-ACBE-4951-BD69-C7D23D4E2234}" destId="{49C7D8F2-2441-4E82-A292-CF91F3E45AB8}" srcOrd="0" destOrd="0" presId="urn:microsoft.com/office/officeart/2018/2/layout/IconCircleList"/>
    <dgm:cxn modelId="{353B1BFA-DF51-49F8-A6D9-01E686E31422}" srcId="{FB7CDC0D-4A1E-4D60-A7EE-2146F3B054F8}" destId="{25CA3BBC-5CB0-488A-9E4F-2CEE6B398C80}" srcOrd="2" destOrd="0" parTransId="{886042BB-9A44-4834-816E-93C6E1D097C7}" sibTransId="{0E955665-1B0D-4FAA-8BDB-9A043D287507}"/>
    <dgm:cxn modelId="{9D4137A4-7D0F-4161-9D5C-A028577403DD}" type="presParOf" srcId="{5601986D-7A75-4368-9EB2-7BA838338DAB}" destId="{DE67D8B5-DE1E-466E-944F-1B432F409A12}" srcOrd="0" destOrd="0" presId="urn:microsoft.com/office/officeart/2018/2/layout/IconCircleList"/>
    <dgm:cxn modelId="{E5BDB413-6994-4E22-A8C6-749E298B3F04}" type="presParOf" srcId="{DE67D8B5-DE1E-466E-944F-1B432F409A12}" destId="{6CA4268C-0617-441E-90D4-D063350FDFE0}" srcOrd="0" destOrd="0" presId="urn:microsoft.com/office/officeart/2018/2/layout/IconCircleList"/>
    <dgm:cxn modelId="{1BC5E04A-61C4-4A92-B402-98496C0570F6}" type="presParOf" srcId="{6CA4268C-0617-441E-90D4-D063350FDFE0}" destId="{F320A3F1-BB3E-40F0-809C-B5F260A0B59C}" srcOrd="0" destOrd="0" presId="urn:microsoft.com/office/officeart/2018/2/layout/IconCircleList"/>
    <dgm:cxn modelId="{F418C629-6C53-460E-8C95-6EEC954FEDF1}" type="presParOf" srcId="{6CA4268C-0617-441E-90D4-D063350FDFE0}" destId="{715801AC-E1E0-4695-A408-166974C43887}" srcOrd="1" destOrd="0" presId="urn:microsoft.com/office/officeart/2018/2/layout/IconCircleList"/>
    <dgm:cxn modelId="{626E4FE6-9801-41FD-A384-4D4324E6B2F5}" type="presParOf" srcId="{6CA4268C-0617-441E-90D4-D063350FDFE0}" destId="{86C742EC-7DC8-40B3-B105-16FDD273363D}" srcOrd="2" destOrd="0" presId="urn:microsoft.com/office/officeart/2018/2/layout/IconCircleList"/>
    <dgm:cxn modelId="{B940FC61-608D-421F-93E1-F50E84F95EFC}" type="presParOf" srcId="{6CA4268C-0617-441E-90D4-D063350FDFE0}" destId="{4EDAABBF-91ED-4F65-8363-84C8E5224C19}" srcOrd="3" destOrd="0" presId="urn:microsoft.com/office/officeart/2018/2/layout/IconCircleList"/>
    <dgm:cxn modelId="{64A784B4-5D1B-432F-B668-EB83DCF5E1D2}" type="presParOf" srcId="{DE67D8B5-DE1E-466E-944F-1B432F409A12}" destId="{99CFEAB4-17F0-4161-84F4-A2E928452A6C}" srcOrd="1" destOrd="0" presId="urn:microsoft.com/office/officeart/2018/2/layout/IconCircleList"/>
    <dgm:cxn modelId="{D077C9AB-A88B-494D-8C82-CB8CC1EE6750}" type="presParOf" srcId="{DE67D8B5-DE1E-466E-944F-1B432F409A12}" destId="{3C57371A-558D-4B5C-B28B-A2B984BFF23A}" srcOrd="2" destOrd="0" presId="urn:microsoft.com/office/officeart/2018/2/layout/IconCircleList"/>
    <dgm:cxn modelId="{7CF7B4BA-27DE-4E41-9B03-B24194CB44A4}" type="presParOf" srcId="{3C57371A-558D-4B5C-B28B-A2B984BFF23A}" destId="{FA62D1F8-5370-414F-93DE-24AAE76215B8}" srcOrd="0" destOrd="0" presId="urn:microsoft.com/office/officeart/2018/2/layout/IconCircleList"/>
    <dgm:cxn modelId="{EDBDD07E-35E9-4099-B322-C9F886AE09B8}" type="presParOf" srcId="{3C57371A-558D-4B5C-B28B-A2B984BFF23A}" destId="{AC98E5A0-D4C2-4556-89F2-951B4D8EE72D}" srcOrd="1" destOrd="0" presId="urn:microsoft.com/office/officeart/2018/2/layout/IconCircleList"/>
    <dgm:cxn modelId="{C0F00D5D-2ED7-468F-B79C-BB6E94241A09}" type="presParOf" srcId="{3C57371A-558D-4B5C-B28B-A2B984BFF23A}" destId="{4F89EFE3-E01E-45E9-B34B-1E050D0B9CE3}" srcOrd="2" destOrd="0" presId="urn:microsoft.com/office/officeart/2018/2/layout/IconCircleList"/>
    <dgm:cxn modelId="{8BD8E029-F2D4-460E-8A7A-59C704AA7A42}" type="presParOf" srcId="{3C57371A-558D-4B5C-B28B-A2B984BFF23A}" destId="{2FDD768F-3256-435E-B2D8-6522F7A2C513}" srcOrd="3" destOrd="0" presId="urn:microsoft.com/office/officeart/2018/2/layout/IconCircleList"/>
    <dgm:cxn modelId="{3A77EFCD-F446-4ACC-89A9-6ACC4F557722}" type="presParOf" srcId="{DE67D8B5-DE1E-466E-944F-1B432F409A12}" destId="{AEC0F571-B585-4781-9596-0EBE23FF7CDE}" srcOrd="3" destOrd="0" presId="urn:microsoft.com/office/officeart/2018/2/layout/IconCircleList"/>
    <dgm:cxn modelId="{9DA65F35-CCA0-41C4-A91A-6D44176B387A}" type="presParOf" srcId="{DE67D8B5-DE1E-466E-944F-1B432F409A12}" destId="{66FD58A7-3149-4141-AD46-9CDB771BB7AE}" srcOrd="4" destOrd="0" presId="urn:microsoft.com/office/officeart/2018/2/layout/IconCircleList"/>
    <dgm:cxn modelId="{B64297DC-B865-4F59-B693-DC3485059C58}" type="presParOf" srcId="{66FD58A7-3149-4141-AD46-9CDB771BB7AE}" destId="{F789DD09-1588-4760-BC51-880784B457CF}" srcOrd="0" destOrd="0" presId="urn:microsoft.com/office/officeart/2018/2/layout/IconCircleList"/>
    <dgm:cxn modelId="{03057B3E-9D41-405D-8561-D262DBD570AC}" type="presParOf" srcId="{66FD58A7-3149-4141-AD46-9CDB771BB7AE}" destId="{EB6434FC-1345-4083-AEED-0CC834593A54}" srcOrd="1" destOrd="0" presId="urn:microsoft.com/office/officeart/2018/2/layout/IconCircleList"/>
    <dgm:cxn modelId="{8A11D393-7B5E-4A79-8E14-0C3968E85D11}" type="presParOf" srcId="{66FD58A7-3149-4141-AD46-9CDB771BB7AE}" destId="{F9E03B5F-E88D-4736-95E8-E701081E4DAE}" srcOrd="2" destOrd="0" presId="urn:microsoft.com/office/officeart/2018/2/layout/IconCircleList"/>
    <dgm:cxn modelId="{992AF9CF-5781-49E4-A656-9A2311146944}" type="presParOf" srcId="{66FD58A7-3149-4141-AD46-9CDB771BB7AE}" destId="{F3F68CD6-4BA3-49E8-9671-6DB9F517B3D8}" srcOrd="3" destOrd="0" presId="urn:microsoft.com/office/officeart/2018/2/layout/IconCircleList"/>
    <dgm:cxn modelId="{B56435EF-EA3E-47F1-B9A2-2BE03BFBD7D1}" type="presParOf" srcId="{DE67D8B5-DE1E-466E-944F-1B432F409A12}" destId="{F41F1FB8-1B1C-421F-80F2-CF6EE42B28C3}" srcOrd="5" destOrd="0" presId="urn:microsoft.com/office/officeart/2018/2/layout/IconCircleList"/>
    <dgm:cxn modelId="{553C5F96-3C93-4983-ADD3-8D19B2510851}" type="presParOf" srcId="{DE67D8B5-DE1E-466E-944F-1B432F409A12}" destId="{403F6E7C-BB64-41DB-9ACD-82C5EE992C96}" srcOrd="6" destOrd="0" presId="urn:microsoft.com/office/officeart/2018/2/layout/IconCircleList"/>
    <dgm:cxn modelId="{2BDB40C6-FDD7-43B5-9C3A-4886632B24CB}" type="presParOf" srcId="{403F6E7C-BB64-41DB-9ACD-82C5EE992C96}" destId="{F1D0A3DC-9486-4A09-A4E5-9F17EDCBC33D}" srcOrd="0" destOrd="0" presId="urn:microsoft.com/office/officeart/2018/2/layout/IconCircleList"/>
    <dgm:cxn modelId="{34636A29-9E9B-4DC2-B9B4-946AFF7CBF3A}" type="presParOf" srcId="{403F6E7C-BB64-41DB-9ACD-82C5EE992C96}" destId="{95D0479D-A950-4608-A976-06DF1F86412E}" srcOrd="1" destOrd="0" presId="urn:microsoft.com/office/officeart/2018/2/layout/IconCircleList"/>
    <dgm:cxn modelId="{634EF3F2-45E1-46A6-8A56-4DF61686DE9F}" type="presParOf" srcId="{403F6E7C-BB64-41DB-9ACD-82C5EE992C96}" destId="{E1C91A85-CEAC-4C1D-8D9C-9A7A6FD68905}" srcOrd="2" destOrd="0" presId="urn:microsoft.com/office/officeart/2018/2/layout/IconCircleList"/>
    <dgm:cxn modelId="{E73054AA-8869-4C35-9149-ADEDC95F3749}" type="presParOf" srcId="{403F6E7C-BB64-41DB-9ACD-82C5EE992C96}" destId="{DD76B8BA-844B-4B09-AF77-5FD8DC5136D0}" srcOrd="3" destOrd="0" presId="urn:microsoft.com/office/officeart/2018/2/layout/IconCircleList"/>
    <dgm:cxn modelId="{81962EB5-B96B-424B-8D26-B3FC7B1F3054}" type="presParOf" srcId="{DE67D8B5-DE1E-466E-944F-1B432F409A12}" destId="{08789D2E-1D1F-4491-896D-5BABAB5CE864}" srcOrd="7" destOrd="0" presId="urn:microsoft.com/office/officeart/2018/2/layout/IconCircleList"/>
    <dgm:cxn modelId="{92E75C74-1B2F-4E29-B650-63ADEC3B7810}" type="presParOf" srcId="{DE67D8B5-DE1E-466E-944F-1B432F409A12}" destId="{01DE12A3-1D79-462A-92DD-D6667A56DDCC}" srcOrd="8" destOrd="0" presId="urn:microsoft.com/office/officeart/2018/2/layout/IconCircleList"/>
    <dgm:cxn modelId="{8FC16C42-3769-4724-9F17-C012383A887D}" type="presParOf" srcId="{01DE12A3-1D79-462A-92DD-D6667A56DDCC}" destId="{62845B47-BBEF-4AE1-8F6A-9496CA7C746C}" srcOrd="0" destOrd="0" presId="urn:microsoft.com/office/officeart/2018/2/layout/IconCircleList"/>
    <dgm:cxn modelId="{C6163A35-128A-4C1A-8365-B4CAA865DA6E}" type="presParOf" srcId="{01DE12A3-1D79-462A-92DD-D6667A56DDCC}" destId="{0C7E19EE-7995-4BD9-B42A-0BBB66620981}" srcOrd="1" destOrd="0" presId="urn:microsoft.com/office/officeart/2018/2/layout/IconCircleList"/>
    <dgm:cxn modelId="{36E64B2F-EBDB-43F0-AF07-421483E3592B}" type="presParOf" srcId="{01DE12A3-1D79-462A-92DD-D6667A56DDCC}" destId="{C11E4CD2-0DE1-4373-A97B-2D55A3B8E99A}" srcOrd="2" destOrd="0" presId="urn:microsoft.com/office/officeart/2018/2/layout/IconCircleList"/>
    <dgm:cxn modelId="{491ECDFD-3063-4839-9A33-4727DCB9A1C5}" type="presParOf" srcId="{01DE12A3-1D79-462A-92DD-D6667A56DDCC}" destId="{49C7D8F2-2441-4E82-A292-CF91F3E45AB8}" srcOrd="3" destOrd="0" presId="urn:microsoft.com/office/officeart/2018/2/layout/IconCircle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7CDC0D-4A1E-4D60-A7EE-2146F3B054F8}"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D2C1BAB-6257-47A3-BEA2-D522B23281A7}">
      <dgm:prSet custT="1"/>
      <dgm:spPr/>
      <dgm:t>
        <a:bodyPr/>
        <a:lstStyle/>
        <a:p>
          <a:pPr>
            <a:lnSpc>
              <a:spcPct val="100000"/>
            </a:lnSpc>
          </a:pPr>
          <a:r>
            <a:rPr lang="en-GB" sz="1800" noProof="0">
              <a:latin typeface="Abel Pro" panose="02000506030000020004" pitchFamily="2" charset="77"/>
            </a:rPr>
            <a:t>None of the considered methods were able to detect overlapping communities</a:t>
          </a:r>
        </a:p>
      </dgm:t>
    </dgm:pt>
    <dgm:pt modelId="{93CA7D17-4D6A-49B0-940F-AF46B8E8BB5C}" type="parTrans" cxnId="{28F59E8A-E981-4BBC-8305-CB974EDAFDA4}">
      <dgm:prSet/>
      <dgm:spPr/>
      <dgm:t>
        <a:bodyPr/>
        <a:lstStyle/>
        <a:p>
          <a:endParaRPr lang="en-US"/>
        </a:p>
      </dgm:t>
    </dgm:pt>
    <dgm:pt modelId="{733329E3-C81A-4A7C-A9C5-A71B4FED4899}" type="sibTrans" cxnId="{28F59E8A-E981-4BBC-8305-CB974EDAFDA4}">
      <dgm:prSet/>
      <dgm:spPr/>
      <dgm:t>
        <a:bodyPr/>
        <a:lstStyle/>
        <a:p>
          <a:pPr>
            <a:lnSpc>
              <a:spcPct val="100000"/>
            </a:lnSpc>
          </a:pPr>
          <a:endParaRPr lang="en-US"/>
        </a:p>
      </dgm:t>
    </dgm:pt>
    <dgm:pt modelId="{9EDC86C6-AB6F-425E-A85A-036932933BD7}">
      <dgm:prSet custT="1"/>
      <dgm:spPr/>
      <dgm:t>
        <a:bodyPr/>
        <a:lstStyle/>
        <a:p>
          <a:pPr>
            <a:lnSpc>
              <a:spcPct val="100000"/>
            </a:lnSpc>
          </a:pPr>
          <a:r>
            <a:rPr lang="en-GB" sz="1800" noProof="0">
              <a:latin typeface="Abel Pro" panose="02000506030000020004" pitchFamily="2" charset="77"/>
            </a:rPr>
            <a:t>Links to non-biographies (universities, countries etc) could act as new hubs. But we would be curious as to how they would be assigned</a:t>
          </a:r>
        </a:p>
      </dgm:t>
    </dgm:pt>
    <dgm:pt modelId="{E50EAA32-636E-4A61-9F70-9F212165A0CB}" type="parTrans" cxnId="{8F349F54-23D3-4109-A3C0-F47824069CF3}">
      <dgm:prSet/>
      <dgm:spPr/>
      <dgm:t>
        <a:bodyPr/>
        <a:lstStyle/>
        <a:p>
          <a:endParaRPr lang="en-US"/>
        </a:p>
      </dgm:t>
    </dgm:pt>
    <dgm:pt modelId="{551B4B59-1733-499E-8AF3-2F58B3A0C173}" type="sibTrans" cxnId="{8F349F54-23D3-4109-A3C0-F47824069CF3}">
      <dgm:prSet/>
      <dgm:spPr/>
      <dgm:t>
        <a:bodyPr/>
        <a:lstStyle/>
        <a:p>
          <a:pPr>
            <a:lnSpc>
              <a:spcPct val="100000"/>
            </a:lnSpc>
          </a:pPr>
          <a:endParaRPr lang="en-US"/>
        </a:p>
      </dgm:t>
    </dgm:pt>
    <dgm:pt modelId="{25CA3BBC-5CB0-488A-9E4F-2CEE6B398C80}">
      <dgm:prSet custT="1"/>
      <dgm:spPr/>
      <dgm:t>
        <a:bodyPr/>
        <a:lstStyle/>
        <a:p>
          <a:pPr>
            <a:lnSpc>
              <a:spcPct val="100000"/>
            </a:lnSpc>
          </a:pPr>
          <a:r>
            <a:rPr lang="en-GB" sz="1800" noProof="0">
              <a:latin typeface="Abel Pro" panose="02000506030000020004" pitchFamily="2" charset="77"/>
            </a:rPr>
            <a:t>A little list tracking showed that the communities weren’t 100% reproduced from the lists of scientists</a:t>
          </a:r>
        </a:p>
      </dgm:t>
    </dgm:pt>
    <dgm:pt modelId="{886042BB-9A44-4834-816E-93C6E1D097C7}" type="parTrans" cxnId="{353B1BFA-DF51-49F8-A6D9-01E686E31422}">
      <dgm:prSet/>
      <dgm:spPr/>
      <dgm:t>
        <a:bodyPr/>
        <a:lstStyle/>
        <a:p>
          <a:endParaRPr lang="en-US"/>
        </a:p>
      </dgm:t>
    </dgm:pt>
    <dgm:pt modelId="{0E955665-1B0D-4FAA-8BDB-9A043D287507}" type="sibTrans" cxnId="{353B1BFA-DF51-49F8-A6D9-01E686E31422}">
      <dgm:prSet/>
      <dgm:spPr/>
      <dgm:t>
        <a:bodyPr/>
        <a:lstStyle/>
        <a:p>
          <a:pPr>
            <a:lnSpc>
              <a:spcPct val="100000"/>
            </a:lnSpc>
          </a:pPr>
          <a:endParaRPr lang="en-US"/>
        </a:p>
      </dgm:t>
    </dgm:pt>
    <dgm:pt modelId="{8B4A97B6-33C4-4E6E-975D-989CDD3404BE}">
      <dgm:prSet custT="1"/>
      <dgm:spPr/>
      <dgm:t>
        <a:bodyPr/>
        <a:lstStyle/>
        <a:p>
          <a:pPr>
            <a:lnSpc>
              <a:spcPct val="100000"/>
            </a:lnSpc>
          </a:pPr>
          <a:r>
            <a:rPr lang="en-GB" sz="1800" noProof="0">
              <a:latin typeface="Abel Pro" panose="02000506030000020004" pitchFamily="2" charset="77"/>
            </a:rPr>
            <a:t>Sub-communities, within our big communities</a:t>
          </a:r>
        </a:p>
      </dgm:t>
    </dgm:pt>
    <dgm:pt modelId="{0E2C0D0B-4402-487B-9A6C-4284E59035B3}" type="parTrans" cxnId="{7A102713-02B9-4F65-904D-5C30EF03C56A}">
      <dgm:prSet/>
      <dgm:spPr/>
      <dgm:t>
        <a:bodyPr/>
        <a:lstStyle/>
        <a:p>
          <a:endParaRPr lang="en-US"/>
        </a:p>
      </dgm:t>
    </dgm:pt>
    <dgm:pt modelId="{8C9784B1-8E0E-4A49-AE78-27487C98CC67}" type="sibTrans" cxnId="{7A102713-02B9-4F65-904D-5C30EF03C56A}">
      <dgm:prSet/>
      <dgm:spPr/>
      <dgm:t>
        <a:bodyPr/>
        <a:lstStyle/>
        <a:p>
          <a:pPr>
            <a:lnSpc>
              <a:spcPct val="100000"/>
            </a:lnSpc>
          </a:pPr>
          <a:endParaRPr lang="en-US"/>
        </a:p>
      </dgm:t>
    </dgm:pt>
    <dgm:pt modelId="{5601986D-7A75-4368-9EB2-7BA838338DAB}" type="pres">
      <dgm:prSet presAssocID="{FB7CDC0D-4A1E-4D60-A7EE-2146F3B054F8}" presName="root" presStyleCnt="0">
        <dgm:presLayoutVars>
          <dgm:dir/>
          <dgm:resizeHandles val="exact"/>
        </dgm:presLayoutVars>
      </dgm:prSet>
      <dgm:spPr/>
    </dgm:pt>
    <dgm:pt modelId="{DE67D8B5-DE1E-466E-944F-1B432F409A12}" type="pres">
      <dgm:prSet presAssocID="{FB7CDC0D-4A1E-4D60-A7EE-2146F3B054F8}" presName="container" presStyleCnt="0">
        <dgm:presLayoutVars>
          <dgm:dir/>
          <dgm:resizeHandles val="exact"/>
        </dgm:presLayoutVars>
      </dgm:prSet>
      <dgm:spPr/>
    </dgm:pt>
    <dgm:pt modelId="{6CA4268C-0617-441E-90D4-D063350FDFE0}" type="pres">
      <dgm:prSet presAssocID="{7D2C1BAB-6257-47A3-BEA2-D522B23281A7}" presName="compNode" presStyleCnt="0"/>
      <dgm:spPr/>
    </dgm:pt>
    <dgm:pt modelId="{F320A3F1-BB3E-40F0-809C-B5F260A0B59C}" type="pres">
      <dgm:prSet presAssocID="{7D2C1BAB-6257-47A3-BEA2-D522B23281A7}" presName="iconBgRect" presStyleLbl="bgShp" presStyleIdx="0" presStyleCnt="4"/>
      <dgm:spPr>
        <a:solidFill>
          <a:schemeClr val="bg1"/>
        </a:solidFill>
        <a:ln>
          <a:noFill/>
        </a:ln>
      </dgm:spPr>
    </dgm:pt>
    <dgm:pt modelId="{715801AC-E1E0-4695-A408-166974C43887}" type="pres">
      <dgm:prSet presAssocID="{7D2C1BAB-6257-47A3-BEA2-D522B23281A7}" presName="iconRect" presStyleLbl="node1" presStyleIdx="0" presStyleCnt="4"/>
      <dgm:spPr>
        <a:noFill/>
        <a:ln>
          <a:noFill/>
        </a:ln>
      </dgm:spPr>
      <dgm:extLst>
        <a:ext uri="{E40237B7-FDA0-4F09-8148-C483321AD2D9}">
          <dgm14:cNvPr xmlns:dgm14="http://schemas.microsoft.com/office/drawing/2010/diagram" id="0" name="" descr="User Network"/>
        </a:ext>
      </dgm:extLst>
    </dgm:pt>
    <dgm:pt modelId="{86C742EC-7DC8-40B3-B105-16FDD273363D}" type="pres">
      <dgm:prSet presAssocID="{7D2C1BAB-6257-47A3-BEA2-D522B23281A7}" presName="spaceRect" presStyleCnt="0"/>
      <dgm:spPr/>
    </dgm:pt>
    <dgm:pt modelId="{4EDAABBF-91ED-4F65-8363-84C8E5224C19}" type="pres">
      <dgm:prSet presAssocID="{7D2C1BAB-6257-47A3-BEA2-D522B23281A7}" presName="textRect" presStyleLbl="revTx" presStyleIdx="0" presStyleCnt="4">
        <dgm:presLayoutVars>
          <dgm:chMax val="1"/>
          <dgm:chPref val="1"/>
        </dgm:presLayoutVars>
      </dgm:prSet>
      <dgm:spPr/>
    </dgm:pt>
    <dgm:pt modelId="{99CFEAB4-17F0-4161-84F4-A2E928452A6C}" type="pres">
      <dgm:prSet presAssocID="{733329E3-C81A-4A7C-A9C5-A71B4FED4899}" presName="sibTrans" presStyleLbl="sibTrans2D1" presStyleIdx="0" presStyleCnt="0"/>
      <dgm:spPr/>
    </dgm:pt>
    <dgm:pt modelId="{3C57371A-558D-4B5C-B28B-A2B984BFF23A}" type="pres">
      <dgm:prSet presAssocID="{9EDC86C6-AB6F-425E-A85A-036932933BD7}" presName="compNode" presStyleCnt="0"/>
      <dgm:spPr/>
    </dgm:pt>
    <dgm:pt modelId="{FA62D1F8-5370-414F-93DE-24AAE76215B8}" type="pres">
      <dgm:prSet presAssocID="{9EDC86C6-AB6F-425E-A85A-036932933BD7}" presName="iconBgRect" presStyleLbl="bgShp" presStyleIdx="1" presStyleCnt="4"/>
      <dgm:spPr>
        <a:solidFill>
          <a:schemeClr val="bg1"/>
        </a:solidFill>
      </dgm:spPr>
    </dgm:pt>
    <dgm:pt modelId="{AC98E5A0-D4C2-4556-89F2-951B4D8EE72D}" type="pres">
      <dgm:prSet presAssocID="{9EDC86C6-AB6F-425E-A85A-036932933BD7}" presName="iconRect" presStyleLbl="node1" presStyleIdx="1" presStyleCnt="4" custLinFactNeighborY="-124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network outline"/>
        </a:ext>
      </dgm:extLst>
    </dgm:pt>
    <dgm:pt modelId="{4F89EFE3-E01E-45E9-B34B-1E050D0B9CE3}" type="pres">
      <dgm:prSet presAssocID="{9EDC86C6-AB6F-425E-A85A-036932933BD7}" presName="spaceRect" presStyleCnt="0"/>
      <dgm:spPr/>
    </dgm:pt>
    <dgm:pt modelId="{2FDD768F-3256-435E-B2D8-6522F7A2C513}" type="pres">
      <dgm:prSet presAssocID="{9EDC86C6-AB6F-425E-A85A-036932933BD7}" presName="textRect" presStyleLbl="revTx" presStyleIdx="1" presStyleCnt="4">
        <dgm:presLayoutVars>
          <dgm:chMax val="1"/>
          <dgm:chPref val="1"/>
        </dgm:presLayoutVars>
      </dgm:prSet>
      <dgm:spPr/>
    </dgm:pt>
    <dgm:pt modelId="{AEC0F571-B585-4781-9596-0EBE23FF7CDE}" type="pres">
      <dgm:prSet presAssocID="{551B4B59-1733-499E-8AF3-2F58B3A0C173}" presName="sibTrans" presStyleLbl="sibTrans2D1" presStyleIdx="0" presStyleCnt="0"/>
      <dgm:spPr/>
    </dgm:pt>
    <dgm:pt modelId="{66FD58A7-3149-4141-AD46-9CDB771BB7AE}" type="pres">
      <dgm:prSet presAssocID="{25CA3BBC-5CB0-488A-9E4F-2CEE6B398C80}" presName="compNode" presStyleCnt="0"/>
      <dgm:spPr/>
    </dgm:pt>
    <dgm:pt modelId="{F789DD09-1588-4760-BC51-880784B457CF}" type="pres">
      <dgm:prSet presAssocID="{25CA3BBC-5CB0-488A-9E4F-2CEE6B398C80}" presName="iconBgRect" presStyleLbl="bgShp" presStyleIdx="2" presStyleCnt="4"/>
      <dgm:spPr>
        <a:solidFill>
          <a:schemeClr val="bg1"/>
        </a:solidFill>
      </dgm:spPr>
    </dgm:pt>
    <dgm:pt modelId="{EB6434FC-1345-4083-AEED-0CC834593A54}" type="pres">
      <dgm:prSet presAssocID="{25CA3BBC-5CB0-488A-9E4F-2CEE6B398C80}" presName="iconRect" presStyleLbl="node1" presStyleIdx="2" presStyleCnt="4" custFlipVert="1" custFlipHor="1" custScaleX="73258" custScaleY="83025" custLinFactNeighborX="-1355" custLinFactNeighborY="5869"/>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obe with solid fill"/>
        </a:ext>
      </dgm:extLst>
    </dgm:pt>
    <dgm:pt modelId="{F9E03B5F-E88D-4736-95E8-E701081E4DAE}" type="pres">
      <dgm:prSet presAssocID="{25CA3BBC-5CB0-488A-9E4F-2CEE6B398C80}" presName="spaceRect" presStyleCnt="0"/>
      <dgm:spPr/>
    </dgm:pt>
    <dgm:pt modelId="{F3F68CD6-4BA3-49E8-9671-6DB9F517B3D8}" type="pres">
      <dgm:prSet presAssocID="{25CA3BBC-5CB0-488A-9E4F-2CEE6B398C80}" presName="textRect" presStyleLbl="revTx" presStyleIdx="2" presStyleCnt="4">
        <dgm:presLayoutVars>
          <dgm:chMax val="1"/>
          <dgm:chPref val="1"/>
        </dgm:presLayoutVars>
      </dgm:prSet>
      <dgm:spPr/>
    </dgm:pt>
    <dgm:pt modelId="{F41F1FB8-1B1C-421F-80F2-CF6EE42B28C3}" type="pres">
      <dgm:prSet presAssocID="{0E955665-1B0D-4FAA-8BDB-9A043D287507}" presName="sibTrans" presStyleLbl="sibTrans2D1" presStyleIdx="0" presStyleCnt="0"/>
      <dgm:spPr/>
    </dgm:pt>
    <dgm:pt modelId="{403F6E7C-BB64-41DB-9ACD-82C5EE992C96}" type="pres">
      <dgm:prSet presAssocID="{8B4A97B6-33C4-4E6E-975D-989CDD3404BE}" presName="compNode" presStyleCnt="0"/>
      <dgm:spPr/>
    </dgm:pt>
    <dgm:pt modelId="{F1D0A3DC-9486-4A09-A4E5-9F17EDCBC33D}" type="pres">
      <dgm:prSet presAssocID="{8B4A97B6-33C4-4E6E-975D-989CDD3404BE}" presName="iconBgRect" presStyleLbl="bgShp" presStyleIdx="3" presStyleCnt="4"/>
      <dgm:spPr>
        <a:solidFill>
          <a:schemeClr val="bg1"/>
        </a:solidFill>
      </dgm:spPr>
    </dgm:pt>
    <dgm:pt modelId="{95D0479D-A950-4608-A976-06DF1F86412E}" type="pres">
      <dgm:prSet presAssocID="{8B4A97B6-33C4-4E6E-975D-989CDD3404BE}"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E1C91A85-CEAC-4C1D-8D9C-9A7A6FD68905}" type="pres">
      <dgm:prSet presAssocID="{8B4A97B6-33C4-4E6E-975D-989CDD3404BE}" presName="spaceRect" presStyleCnt="0"/>
      <dgm:spPr/>
    </dgm:pt>
    <dgm:pt modelId="{DD76B8BA-844B-4B09-AF77-5FD8DC5136D0}" type="pres">
      <dgm:prSet presAssocID="{8B4A97B6-33C4-4E6E-975D-989CDD3404BE}" presName="textRect" presStyleLbl="revTx" presStyleIdx="3" presStyleCnt="4">
        <dgm:presLayoutVars>
          <dgm:chMax val="1"/>
          <dgm:chPref val="1"/>
        </dgm:presLayoutVars>
      </dgm:prSet>
      <dgm:spPr/>
    </dgm:pt>
  </dgm:ptLst>
  <dgm:cxnLst>
    <dgm:cxn modelId="{91992F10-29C4-4970-B30D-AA091D0BFB92}" type="presOf" srcId="{25CA3BBC-5CB0-488A-9E4F-2CEE6B398C80}" destId="{F3F68CD6-4BA3-49E8-9671-6DB9F517B3D8}" srcOrd="0" destOrd="0" presId="urn:microsoft.com/office/officeart/2018/2/layout/IconCircleList"/>
    <dgm:cxn modelId="{7A102713-02B9-4F65-904D-5C30EF03C56A}" srcId="{FB7CDC0D-4A1E-4D60-A7EE-2146F3B054F8}" destId="{8B4A97B6-33C4-4E6E-975D-989CDD3404BE}" srcOrd="3" destOrd="0" parTransId="{0E2C0D0B-4402-487B-9A6C-4284E59035B3}" sibTransId="{8C9784B1-8E0E-4A49-AE78-27487C98CC67}"/>
    <dgm:cxn modelId="{E9708932-19E6-476C-BE7A-FDE77F477925}" type="presOf" srcId="{0E955665-1B0D-4FAA-8BDB-9A043D287507}" destId="{F41F1FB8-1B1C-421F-80F2-CF6EE42B28C3}" srcOrd="0" destOrd="0" presId="urn:microsoft.com/office/officeart/2018/2/layout/IconCircleList"/>
    <dgm:cxn modelId="{8F349F54-23D3-4109-A3C0-F47824069CF3}" srcId="{FB7CDC0D-4A1E-4D60-A7EE-2146F3B054F8}" destId="{9EDC86C6-AB6F-425E-A85A-036932933BD7}" srcOrd="1" destOrd="0" parTransId="{E50EAA32-636E-4A61-9F70-9F212165A0CB}" sibTransId="{551B4B59-1733-499E-8AF3-2F58B3A0C173}"/>
    <dgm:cxn modelId="{29E07885-CB05-44A6-ADAC-2E73F7A5CBA8}" type="presOf" srcId="{FB7CDC0D-4A1E-4D60-A7EE-2146F3B054F8}" destId="{5601986D-7A75-4368-9EB2-7BA838338DAB}" srcOrd="0" destOrd="0" presId="urn:microsoft.com/office/officeart/2018/2/layout/IconCircleList"/>
    <dgm:cxn modelId="{28F59E8A-E981-4BBC-8305-CB974EDAFDA4}" srcId="{FB7CDC0D-4A1E-4D60-A7EE-2146F3B054F8}" destId="{7D2C1BAB-6257-47A3-BEA2-D522B23281A7}" srcOrd="0" destOrd="0" parTransId="{93CA7D17-4D6A-49B0-940F-AF46B8E8BB5C}" sibTransId="{733329E3-C81A-4A7C-A9C5-A71B4FED4899}"/>
    <dgm:cxn modelId="{0C6E1EB8-18A5-413A-A86A-CAE490D41803}" type="presOf" srcId="{7D2C1BAB-6257-47A3-BEA2-D522B23281A7}" destId="{4EDAABBF-91ED-4F65-8363-84C8E5224C19}" srcOrd="0" destOrd="0" presId="urn:microsoft.com/office/officeart/2018/2/layout/IconCircleList"/>
    <dgm:cxn modelId="{C27EB3BA-BD09-4373-9576-842DBF24AF4F}" type="presOf" srcId="{733329E3-C81A-4A7C-A9C5-A71B4FED4899}" destId="{99CFEAB4-17F0-4161-84F4-A2E928452A6C}" srcOrd="0" destOrd="0" presId="urn:microsoft.com/office/officeart/2018/2/layout/IconCircleList"/>
    <dgm:cxn modelId="{41D3D1BC-9068-477A-80BF-358AA9BAD13F}" type="presOf" srcId="{9EDC86C6-AB6F-425E-A85A-036932933BD7}" destId="{2FDD768F-3256-435E-B2D8-6522F7A2C513}" srcOrd="0" destOrd="0" presId="urn:microsoft.com/office/officeart/2018/2/layout/IconCircleList"/>
    <dgm:cxn modelId="{8929E3C9-4B24-44E4-8410-B159E4D95F64}" type="presOf" srcId="{551B4B59-1733-499E-8AF3-2F58B3A0C173}" destId="{AEC0F571-B585-4781-9596-0EBE23FF7CDE}" srcOrd="0" destOrd="0" presId="urn:microsoft.com/office/officeart/2018/2/layout/IconCircleList"/>
    <dgm:cxn modelId="{86CAB6D6-BBC8-4284-A3B4-5556EDE2C6CB}" type="presOf" srcId="{8B4A97B6-33C4-4E6E-975D-989CDD3404BE}" destId="{DD76B8BA-844B-4B09-AF77-5FD8DC5136D0}" srcOrd="0" destOrd="0" presId="urn:microsoft.com/office/officeart/2018/2/layout/IconCircleList"/>
    <dgm:cxn modelId="{353B1BFA-DF51-49F8-A6D9-01E686E31422}" srcId="{FB7CDC0D-4A1E-4D60-A7EE-2146F3B054F8}" destId="{25CA3BBC-5CB0-488A-9E4F-2CEE6B398C80}" srcOrd="2" destOrd="0" parTransId="{886042BB-9A44-4834-816E-93C6E1D097C7}" sibTransId="{0E955665-1B0D-4FAA-8BDB-9A043D287507}"/>
    <dgm:cxn modelId="{9D4137A4-7D0F-4161-9D5C-A028577403DD}" type="presParOf" srcId="{5601986D-7A75-4368-9EB2-7BA838338DAB}" destId="{DE67D8B5-DE1E-466E-944F-1B432F409A12}" srcOrd="0" destOrd="0" presId="urn:microsoft.com/office/officeart/2018/2/layout/IconCircleList"/>
    <dgm:cxn modelId="{E5BDB413-6994-4E22-A8C6-749E298B3F04}" type="presParOf" srcId="{DE67D8B5-DE1E-466E-944F-1B432F409A12}" destId="{6CA4268C-0617-441E-90D4-D063350FDFE0}" srcOrd="0" destOrd="0" presId="urn:microsoft.com/office/officeart/2018/2/layout/IconCircleList"/>
    <dgm:cxn modelId="{1BC5E04A-61C4-4A92-B402-98496C0570F6}" type="presParOf" srcId="{6CA4268C-0617-441E-90D4-D063350FDFE0}" destId="{F320A3F1-BB3E-40F0-809C-B5F260A0B59C}" srcOrd="0" destOrd="0" presId="urn:microsoft.com/office/officeart/2018/2/layout/IconCircleList"/>
    <dgm:cxn modelId="{F418C629-6C53-460E-8C95-6EEC954FEDF1}" type="presParOf" srcId="{6CA4268C-0617-441E-90D4-D063350FDFE0}" destId="{715801AC-E1E0-4695-A408-166974C43887}" srcOrd="1" destOrd="0" presId="urn:microsoft.com/office/officeart/2018/2/layout/IconCircleList"/>
    <dgm:cxn modelId="{626E4FE6-9801-41FD-A384-4D4324E6B2F5}" type="presParOf" srcId="{6CA4268C-0617-441E-90D4-D063350FDFE0}" destId="{86C742EC-7DC8-40B3-B105-16FDD273363D}" srcOrd="2" destOrd="0" presId="urn:microsoft.com/office/officeart/2018/2/layout/IconCircleList"/>
    <dgm:cxn modelId="{B940FC61-608D-421F-93E1-F50E84F95EFC}" type="presParOf" srcId="{6CA4268C-0617-441E-90D4-D063350FDFE0}" destId="{4EDAABBF-91ED-4F65-8363-84C8E5224C19}" srcOrd="3" destOrd="0" presId="urn:microsoft.com/office/officeart/2018/2/layout/IconCircleList"/>
    <dgm:cxn modelId="{64A784B4-5D1B-432F-B668-EB83DCF5E1D2}" type="presParOf" srcId="{DE67D8B5-DE1E-466E-944F-1B432F409A12}" destId="{99CFEAB4-17F0-4161-84F4-A2E928452A6C}" srcOrd="1" destOrd="0" presId="urn:microsoft.com/office/officeart/2018/2/layout/IconCircleList"/>
    <dgm:cxn modelId="{D077C9AB-A88B-494D-8C82-CB8CC1EE6750}" type="presParOf" srcId="{DE67D8B5-DE1E-466E-944F-1B432F409A12}" destId="{3C57371A-558D-4B5C-B28B-A2B984BFF23A}" srcOrd="2" destOrd="0" presId="urn:microsoft.com/office/officeart/2018/2/layout/IconCircleList"/>
    <dgm:cxn modelId="{7CF7B4BA-27DE-4E41-9B03-B24194CB44A4}" type="presParOf" srcId="{3C57371A-558D-4B5C-B28B-A2B984BFF23A}" destId="{FA62D1F8-5370-414F-93DE-24AAE76215B8}" srcOrd="0" destOrd="0" presId="urn:microsoft.com/office/officeart/2018/2/layout/IconCircleList"/>
    <dgm:cxn modelId="{EDBDD07E-35E9-4099-B322-C9F886AE09B8}" type="presParOf" srcId="{3C57371A-558D-4B5C-B28B-A2B984BFF23A}" destId="{AC98E5A0-D4C2-4556-89F2-951B4D8EE72D}" srcOrd="1" destOrd="0" presId="urn:microsoft.com/office/officeart/2018/2/layout/IconCircleList"/>
    <dgm:cxn modelId="{C0F00D5D-2ED7-468F-B79C-BB6E94241A09}" type="presParOf" srcId="{3C57371A-558D-4B5C-B28B-A2B984BFF23A}" destId="{4F89EFE3-E01E-45E9-B34B-1E050D0B9CE3}" srcOrd="2" destOrd="0" presId="urn:microsoft.com/office/officeart/2018/2/layout/IconCircleList"/>
    <dgm:cxn modelId="{8BD8E029-F2D4-460E-8A7A-59C704AA7A42}" type="presParOf" srcId="{3C57371A-558D-4B5C-B28B-A2B984BFF23A}" destId="{2FDD768F-3256-435E-B2D8-6522F7A2C513}" srcOrd="3" destOrd="0" presId="urn:microsoft.com/office/officeart/2018/2/layout/IconCircleList"/>
    <dgm:cxn modelId="{3A77EFCD-F446-4ACC-89A9-6ACC4F557722}" type="presParOf" srcId="{DE67D8B5-DE1E-466E-944F-1B432F409A12}" destId="{AEC0F571-B585-4781-9596-0EBE23FF7CDE}" srcOrd="3" destOrd="0" presId="urn:microsoft.com/office/officeart/2018/2/layout/IconCircleList"/>
    <dgm:cxn modelId="{9DA65F35-CCA0-41C4-A91A-6D44176B387A}" type="presParOf" srcId="{DE67D8B5-DE1E-466E-944F-1B432F409A12}" destId="{66FD58A7-3149-4141-AD46-9CDB771BB7AE}" srcOrd="4" destOrd="0" presId="urn:microsoft.com/office/officeart/2018/2/layout/IconCircleList"/>
    <dgm:cxn modelId="{B64297DC-B865-4F59-B693-DC3485059C58}" type="presParOf" srcId="{66FD58A7-3149-4141-AD46-9CDB771BB7AE}" destId="{F789DD09-1588-4760-BC51-880784B457CF}" srcOrd="0" destOrd="0" presId="urn:microsoft.com/office/officeart/2018/2/layout/IconCircleList"/>
    <dgm:cxn modelId="{03057B3E-9D41-405D-8561-D262DBD570AC}" type="presParOf" srcId="{66FD58A7-3149-4141-AD46-9CDB771BB7AE}" destId="{EB6434FC-1345-4083-AEED-0CC834593A54}" srcOrd="1" destOrd="0" presId="urn:microsoft.com/office/officeart/2018/2/layout/IconCircleList"/>
    <dgm:cxn modelId="{8A11D393-7B5E-4A79-8E14-0C3968E85D11}" type="presParOf" srcId="{66FD58A7-3149-4141-AD46-9CDB771BB7AE}" destId="{F9E03B5F-E88D-4736-95E8-E701081E4DAE}" srcOrd="2" destOrd="0" presId="urn:microsoft.com/office/officeart/2018/2/layout/IconCircleList"/>
    <dgm:cxn modelId="{992AF9CF-5781-49E4-A656-9A2311146944}" type="presParOf" srcId="{66FD58A7-3149-4141-AD46-9CDB771BB7AE}" destId="{F3F68CD6-4BA3-49E8-9671-6DB9F517B3D8}" srcOrd="3" destOrd="0" presId="urn:microsoft.com/office/officeart/2018/2/layout/IconCircleList"/>
    <dgm:cxn modelId="{B56435EF-EA3E-47F1-B9A2-2BE03BFBD7D1}" type="presParOf" srcId="{DE67D8B5-DE1E-466E-944F-1B432F409A12}" destId="{F41F1FB8-1B1C-421F-80F2-CF6EE42B28C3}" srcOrd="5" destOrd="0" presId="urn:microsoft.com/office/officeart/2018/2/layout/IconCircleList"/>
    <dgm:cxn modelId="{553C5F96-3C93-4983-ADD3-8D19B2510851}" type="presParOf" srcId="{DE67D8B5-DE1E-466E-944F-1B432F409A12}" destId="{403F6E7C-BB64-41DB-9ACD-82C5EE992C96}" srcOrd="6" destOrd="0" presId="urn:microsoft.com/office/officeart/2018/2/layout/IconCircleList"/>
    <dgm:cxn modelId="{2BDB40C6-FDD7-43B5-9C3A-4886632B24CB}" type="presParOf" srcId="{403F6E7C-BB64-41DB-9ACD-82C5EE992C96}" destId="{F1D0A3DC-9486-4A09-A4E5-9F17EDCBC33D}" srcOrd="0" destOrd="0" presId="urn:microsoft.com/office/officeart/2018/2/layout/IconCircleList"/>
    <dgm:cxn modelId="{34636A29-9E9B-4DC2-B9B4-946AFF7CBF3A}" type="presParOf" srcId="{403F6E7C-BB64-41DB-9ACD-82C5EE992C96}" destId="{95D0479D-A950-4608-A976-06DF1F86412E}" srcOrd="1" destOrd="0" presId="urn:microsoft.com/office/officeart/2018/2/layout/IconCircleList"/>
    <dgm:cxn modelId="{634EF3F2-45E1-46A6-8A56-4DF61686DE9F}" type="presParOf" srcId="{403F6E7C-BB64-41DB-9ACD-82C5EE992C96}" destId="{E1C91A85-CEAC-4C1D-8D9C-9A7A6FD68905}" srcOrd="2" destOrd="0" presId="urn:microsoft.com/office/officeart/2018/2/layout/IconCircleList"/>
    <dgm:cxn modelId="{E73054AA-8869-4C35-9149-ADEDC95F3749}" type="presParOf" srcId="{403F6E7C-BB64-41DB-9ACD-82C5EE992C96}" destId="{DD76B8BA-844B-4B09-AF77-5FD8DC5136D0}" srcOrd="3" destOrd="0" presId="urn:microsoft.com/office/officeart/2018/2/layout/IconCircle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B2398-DFA6-4904-AE92-4C047E4A9A97}">
      <dsp:nvSpPr>
        <dsp:cNvPr id="0" name=""/>
        <dsp:cNvSpPr/>
      </dsp:nvSpPr>
      <dsp:spPr>
        <a:xfrm>
          <a:off x="0" y="2099"/>
          <a:ext cx="8646290" cy="1064288"/>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394C6948-2E4B-4305-98FB-2475A474EB25}">
      <dsp:nvSpPr>
        <dsp:cNvPr id="0" name=""/>
        <dsp:cNvSpPr/>
      </dsp:nvSpPr>
      <dsp:spPr>
        <a:xfrm>
          <a:off x="321947" y="241564"/>
          <a:ext cx="585358" cy="585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F617B-2632-4783-83C5-AF4EAF9CA590}">
      <dsp:nvSpPr>
        <dsp:cNvPr id="0" name=""/>
        <dsp:cNvSpPr/>
      </dsp:nvSpPr>
      <dsp:spPr>
        <a:xfrm>
          <a:off x="1229253" y="2099"/>
          <a:ext cx="7417036" cy="106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37" tIns="112637" rIns="112637" bIns="112637" numCol="1" spcCol="1270" anchor="ctr" anchorCtr="0">
          <a:noAutofit/>
        </a:bodyPr>
        <a:lstStyle/>
        <a:p>
          <a:pPr marL="0" lvl="0" indent="0" algn="l" defTabSz="977900">
            <a:lnSpc>
              <a:spcPct val="90000"/>
            </a:lnSpc>
            <a:spcBef>
              <a:spcPct val="0"/>
            </a:spcBef>
            <a:spcAft>
              <a:spcPct val="35000"/>
            </a:spcAft>
            <a:buNone/>
          </a:pPr>
          <a:r>
            <a:rPr lang="en-GB" sz="2200" kern="1200">
              <a:latin typeface="Abel Pro" panose="02000506030000020004" pitchFamily="2" charset="77"/>
            </a:rPr>
            <a:t>How can we scrape revision data from Wikipedia articles about scientists and classify their gender? </a:t>
          </a:r>
          <a:endParaRPr lang="en-US" sz="2200" kern="1200">
            <a:latin typeface="Abel Pro" panose="02000506030000020004" pitchFamily="2" charset="77"/>
          </a:endParaRPr>
        </a:p>
      </dsp:txBody>
      <dsp:txXfrm>
        <a:off x="1229253" y="2099"/>
        <a:ext cx="7417036" cy="1064288"/>
      </dsp:txXfrm>
    </dsp:sp>
    <dsp:sp modelId="{E72FD400-1698-4014-BF08-1D96E58CC3B6}">
      <dsp:nvSpPr>
        <dsp:cNvPr id="0" name=""/>
        <dsp:cNvSpPr/>
      </dsp:nvSpPr>
      <dsp:spPr>
        <a:xfrm>
          <a:off x="0" y="1332461"/>
          <a:ext cx="8646290" cy="1064288"/>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A259ED19-30C2-470B-B487-8C93722C8091}">
      <dsp:nvSpPr>
        <dsp:cNvPr id="0" name=""/>
        <dsp:cNvSpPr/>
      </dsp:nvSpPr>
      <dsp:spPr>
        <a:xfrm>
          <a:off x="321947" y="1571926"/>
          <a:ext cx="585358" cy="585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B88015-8118-4127-AC27-E5B4B97F4212}">
      <dsp:nvSpPr>
        <dsp:cNvPr id="0" name=""/>
        <dsp:cNvSpPr/>
      </dsp:nvSpPr>
      <dsp:spPr>
        <a:xfrm>
          <a:off x="1229253" y="1332461"/>
          <a:ext cx="7417036" cy="106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37" tIns="112637" rIns="112637" bIns="112637" numCol="1" spcCol="1270" anchor="ctr" anchorCtr="0">
          <a:noAutofit/>
        </a:bodyPr>
        <a:lstStyle/>
        <a:p>
          <a:pPr marL="0" lvl="0" indent="0" algn="l" defTabSz="977900">
            <a:lnSpc>
              <a:spcPct val="90000"/>
            </a:lnSpc>
            <a:spcBef>
              <a:spcPct val="0"/>
            </a:spcBef>
            <a:spcAft>
              <a:spcPct val="35000"/>
            </a:spcAft>
            <a:buNone/>
          </a:pPr>
          <a:r>
            <a:rPr lang="en-GB" sz="2200" kern="1200">
              <a:latin typeface="Abel Pro" panose="02000506030000020004" pitchFamily="2" charset="77"/>
            </a:rPr>
            <a:t>How can we construct networks across time and language versions?</a:t>
          </a:r>
          <a:endParaRPr lang="en-US" sz="2200" kern="1200">
            <a:latin typeface="Abel Pro" panose="02000506030000020004" pitchFamily="2" charset="77"/>
          </a:endParaRPr>
        </a:p>
      </dsp:txBody>
      <dsp:txXfrm>
        <a:off x="1229253" y="1332461"/>
        <a:ext cx="7417036" cy="1064288"/>
      </dsp:txXfrm>
    </dsp:sp>
    <dsp:sp modelId="{6F355305-7897-4D14-B84F-23D9F0BBEF15}">
      <dsp:nvSpPr>
        <dsp:cNvPr id="0" name=""/>
        <dsp:cNvSpPr/>
      </dsp:nvSpPr>
      <dsp:spPr>
        <a:xfrm>
          <a:off x="0" y="2662822"/>
          <a:ext cx="8646290" cy="1064288"/>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C978AB3D-0FDE-4E08-A89F-F03BD9F25A33}">
      <dsp:nvSpPr>
        <dsp:cNvPr id="0" name=""/>
        <dsp:cNvSpPr/>
      </dsp:nvSpPr>
      <dsp:spPr>
        <a:xfrm>
          <a:off x="321947" y="2902287"/>
          <a:ext cx="585358" cy="585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51496E-AE17-4501-A726-CF51C457E0FA}">
      <dsp:nvSpPr>
        <dsp:cNvPr id="0" name=""/>
        <dsp:cNvSpPr/>
      </dsp:nvSpPr>
      <dsp:spPr>
        <a:xfrm>
          <a:off x="1229253" y="2662822"/>
          <a:ext cx="7417036" cy="106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37" tIns="112637" rIns="112637" bIns="112637" numCol="1" spcCol="1270" anchor="ctr" anchorCtr="0">
          <a:noAutofit/>
        </a:bodyPr>
        <a:lstStyle/>
        <a:p>
          <a:pPr marL="0" lvl="0" indent="0" algn="l" defTabSz="977900">
            <a:lnSpc>
              <a:spcPct val="90000"/>
            </a:lnSpc>
            <a:spcBef>
              <a:spcPct val="0"/>
            </a:spcBef>
            <a:spcAft>
              <a:spcPct val="35000"/>
            </a:spcAft>
            <a:buNone/>
          </a:pPr>
          <a:r>
            <a:rPr lang="en-GB" sz="2200" kern="1200">
              <a:latin typeface="Abel Pro" panose="02000506030000020004" pitchFamily="2" charset="77"/>
            </a:rPr>
            <a:t>Are there differences in network structure across language and gender?</a:t>
          </a:r>
          <a:endParaRPr lang="en-US" sz="2200" kern="1200">
            <a:latin typeface="Abel Pro" panose="02000506030000020004" pitchFamily="2" charset="77"/>
          </a:endParaRPr>
        </a:p>
      </dsp:txBody>
      <dsp:txXfrm>
        <a:off x="1229253" y="2662822"/>
        <a:ext cx="7417036" cy="1064288"/>
      </dsp:txXfrm>
    </dsp:sp>
    <dsp:sp modelId="{07B67F10-135E-4B54-88F2-597C6A954FF4}">
      <dsp:nvSpPr>
        <dsp:cNvPr id="0" name=""/>
        <dsp:cNvSpPr/>
      </dsp:nvSpPr>
      <dsp:spPr>
        <a:xfrm>
          <a:off x="0" y="3993183"/>
          <a:ext cx="8646290" cy="1064288"/>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5F679C23-5EFE-4382-A873-6923BEEBD135}">
      <dsp:nvSpPr>
        <dsp:cNvPr id="0" name=""/>
        <dsp:cNvSpPr/>
      </dsp:nvSpPr>
      <dsp:spPr>
        <a:xfrm>
          <a:off x="321947" y="4232648"/>
          <a:ext cx="585358" cy="5853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23B233-F508-4A65-B2C7-659E6EA6A29E}">
      <dsp:nvSpPr>
        <dsp:cNvPr id="0" name=""/>
        <dsp:cNvSpPr/>
      </dsp:nvSpPr>
      <dsp:spPr>
        <a:xfrm>
          <a:off x="1229253" y="3993183"/>
          <a:ext cx="7417036" cy="106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37" tIns="112637" rIns="112637" bIns="112637" numCol="1" spcCol="1270" anchor="ctr" anchorCtr="0">
          <a:noAutofit/>
        </a:bodyPr>
        <a:lstStyle/>
        <a:p>
          <a:pPr marL="0" lvl="0" indent="0" algn="l" defTabSz="977900">
            <a:lnSpc>
              <a:spcPct val="90000"/>
            </a:lnSpc>
            <a:spcBef>
              <a:spcPct val="0"/>
            </a:spcBef>
            <a:spcAft>
              <a:spcPct val="35000"/>
            </a:spcAft>
            <a:buNone/>
          </a:pPr>
          <a:r>
            <a:rPr lang="en-GB" sz="2200" kern="1200">
              <a:latin typeface="Abel Pro" panose="02000506030000020004" pitchFamily="2" charset="77"/>
            </a:rPr>
            <a:t>Which growth patterns can be detected in the network across language and gender? </a:t>
          </a:r>
          <a:endParaRPr lang="en-US" sz="2200" kern="1200">
            <a:latin typeface="Abel Pro" panose="02000506030000020004" pitchFamily="2" charset="77"/>
          </a:endParaRPr>
        </a:p>
      </dsp:txBody>
      <dsp:txXfrm>
        <a:off x="1229253" y="3993183"/>
        <a:ext cx="7417036" cy="1064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0A3F1-BB3E-40F0-809C-B5F260A0B59C}">
      <dsp:nvSpPr>
        <dsp:cNvPr id="0" name=""/>
        <dsp:cNvSpPr/>
      </dsp:nvSpPr>
      <dsp:spPr>
        <a:xfrm>
          <a:off x="1786411" y="82285"/>
          <a:ext cx="995638" cy="995638"/>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715801AC-E1E0-4695-A408-166974C43887}">
      <dsp:nvSpPr>
        <dsp:cNvPr id="0" name=""/>
        <dsp:cNvSpPr/>
      </dsp:nvSpPr>
      <dsp:spPr>
        <a:xfrm>
          <a:off x="1995496" y="291369"/>
          <a:ext cx="577470" cy="577470"/>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AABBF-91ED-4F65-8363-84C8E5224C19}">
      <dsp:nvSpPr>
        <dsp:cNvPr id="0" name=""/>
        <dsp:cNvSpPr/>
      </dsp:nvSpPr>
      <dsp:spPr>
        <a:xfrm>
          <a:off x="2995401" y="82285"/>
          <a:ext cx="2346862" cy="99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We found gendered bias in Wikipedia before we even constructed the network</a:t>
          </a:r>
        </a:p>
      </dsp:txBody>
      <dsp:txXfrm>
        <a:off x="2995401" y="82285"/>
        <a:ext cx="2346862" cy="995638"/>
      </dsp:txXfrm>
    </dsp:sp>
    <dsp:sp modelId="{FA62D1F8-5370-414F-93DE-24AAE76215B8}">
      <dsp:nvSpPr>
        <dsp:cNvPr id="0" name=""/>
        <dsp:cNvSpPr/>
      </dsp:nvSpPr>
      <dsp:spPr>
        <a:xfrm>
          <a:off x="1793215" y="3682305"/>
          <a:ext cx="995638" cy="995638"/>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AC98E5A0-D4C2-4556-89F2-951B4D8EE72D}">
      <dsp:nvSpPr>
        <dsp:cNvPr id="0" name=""/>
        <dsp:cNvSpPr/>
      </dsp:nvSpPr>
      <dsp:spPr>
        <a:xfrm>
          <a:off x="2018937" y="3862798"/>
          <a:ext cx="577470" cy="577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DD768F-3256-435E-B2D8-6522F7A2C513}">
      <dsp:nvSpPr>
        <dsp:cNvPr id="0" name=""/>
        <dsp:cNvSpPr/>
      </dsp:nvSpPr>
      <dsp:spPr>
        <a:xfrm>
          <a:off x="3027773" y="3707016"/>
          <a:ext cx="2346862" cy="99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The network exhibited a scale-free structure, with the highly connected nodes in the hubs being mostly male</a:t>
          </a:r>
        </a:p>
      </dsp:txBody>
      <dsp:txXfrm>
        <a:off x="3027773" y="3707016"/>
        <a:ext cx="2346862" cy="995638"/>
      </dsp:txXfrm>
    </dsp:sp>
    <dsp:sp modelId="{F789DD09-1588-4760-BC51-880784B457CF}">
      <dsp:nvSpPr>
        <dsp:cNvPr id="0" name=""/>
        <dsp:cNvSpPr/>
      </dsp:nvSpPr>
      <dsp:spPr>
        <a:xfrm>
          <a:off x="1786411" y="1889670"/>
          <a:ext cx="995638" cy="995638"/>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EB6434FC-1345-4083-AEED-0CC834593A54}">
      <dsp:nvSpPr>
        <dsp:cNvPr id="0" name=""/>
        <dsp:cNvSpPr/>
      </dsp:nvSpPr>
      <dsp:spPr>
        <a:xfrm flipH="1" flipV="1">
          <a:off x="2093914" y="2237570"/>
          <a:ext cx="423043" cy="47944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68CD6-4BA3-49E8-9671-6DB9F517B3D8}">
      <dsp:nvSpPr>
        <dsp:cNvPr id="0" name=""/>
        <dsp:cNvSpPr/>
      </dsp:nvSpPr>
      <dsp:spPr>
        <a:xfrm>
          <a:off x="2995401" y="1889670"/>
          <a:ext cx="2346862" cy="99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Networks differ in size, degree distribution and connectivity across languages </a:t>
          </a:r>
        </a:p>
      </dsp:txBody>
      <dsp:txXfrm>
        <a:off x="2995401" y="1889670"/>
        <a:ext cx="2346862" cy="995638"/>
      </dsp:txXfrm>
    </dsp:sp>
    <dsp:sp modelId="{F1D0A3DC-9486-4A09-A4E5-9F17EDCBC33D}">
      <dsp:nvSpPr>
        <dsp:cNvPr id="0" name=""/>
        <dsp:cNvSpPr/>
      </dsp:nvSpPr>
      <dsp:spPr>
        <a:xfrm>
          <a:off x="6302730" y="31839"/>
          <a:ext cx="995638" cy="995638"/>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95D0479D-A950-4608-A976-06DF1F86412E}">
      <dsp:nvSpPr>
        <dsp:cNvPr id="0" name=""/>
        <dsp:cNvSpPr/>
      </dsp:nvSpPr>
      <dsp:spPr>
        <a:xfrm>
          <a:off x="6511812" y="217414"/>
          <a:ext cx="577470" cy="577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6B8BA-844B-4B09-AF77-5FD8DC5136D0}">
      <dsp:nvSpPr>
        <dsp:cNvPr id="0" name=""/>
        <dsp:cNvSpPr/>
      </dsp:nvSpPr>
      <dsp:spPr>
        <a:xfrm>
          <a:off x="7511712" y="31839"/>
          <a:ext cx="2346862" cy="99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Despite differences in networks, communities across languages are similar</a:t>
          </a:r>
        </a:p>
      </dsp:txBody>
      <dsp:txXfrm>
        <a:off x="7511712" y="31839"/>
        <a:ext cx="2346862" cy="995638"/>
      </dsp:txXfrm>
    </dsp:sp>
    <dsp:sp modelId="{62845B47-BBEF-4AE1-8F6A-9496CA7C746C}">
      <dsp:nvSpPr>
        <dsp:cNvPr id="0" name=""/>
        <dsp:cNvSpPr/>
      </dsp:nvSpPr>
      <dsp:spPr>
        <a:xfrm>
          <a:off x="6281689" y="1889673"/>
          <a:ext cx="995638" cy="995638"/>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0C7E19EE-7995-4BD9-B42A-0BBB66620981}">
      <dsp:nvSpPr>
        <dsp:cNvPr id="0" name=""/>
        <dsp:cNvSpPr/>
      </dsp:nvSpPr>
      <dsp:spPr>
        <a:xfrm>
          <a:off x="6496224" y="2098756"/>
          <a:ext cx="577470" cy="5774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C7D8F2-2441-4E82-A292-CF91F3E45AB8}">
      <dsp:nvSpPr>
        <dsp:cNvPr id="0" name=""/>
        <dsp:cNvSpPr/>
      </dsp:nvSpPr>
      <dsp:spPr>
        <a:xfrm>
          <a:off x="7476194" y="1912712"/>
          <a:ext cx="2346862" cy="99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All language versions of the network exhibited bursty growth behaviour</a:t>
          </a:r>
        </a:p>
      </dsp:txBody>
      <dsp:txXfrm>
        <a:off x="7476194" y="1912712"/>
        <a:ext cx="2346862" cy="9956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0A3F1-BB3E-40F0-809C-B5F260A0B59C}">
      <dsp:nvSpPr>
        <dsp:cNvPr id="0" name=""/>
        <dsp:cNvSpPr/>
      </dsp:nvSpPr>
      <dsp:spPr>
        <a:xfrm>
          <a:off x="15076" y="516972"/>
          <a:ext cx="1464644" cy="1464644"/>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715801AC-E1E0-4695-A408-166974C43887}">
      <dsp:nvSpPr>
        <dsp:cNvPr id="0" name=""/>
        <dsp:cNvSpPr/>
      </dsp:nvSpPr>
      <dsp:spPr>
        <a:xfrm>
          <a:off x="322651" y="824547"/>
          <a:ext cx="849493" cy="849493"/>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AABBF-91ED-4F65-8363-84C8E5224C19}">
      <dsp:nvSpPr>
        <dsp:cNvPr id="0" name=""/>
        <dsp:cNvSpPr/>
      </dsp:nvSpPr>
      <dsp:spPr>
        <a:xfrm>
          <a:off x="1793573" y="516972"/>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None of the considered methods were able to detect overlapping communities</a:t>
          </a:r>
        </a:p>
      </dsp:txBody>
      <dsp:txXfrm>
        <a:off x="1793573" y="516972"/>
        <a:ext cx="3452376" cy="1464644"/>
      </dsp:txXfrm>
    </dsp:sp>
    <dsp:sp modelId="{FA62D1F8-5370-414F-93DE-24AAE76215B8}">
      <dsp:nvSpPr>
        <dsp:cNvPr id="0" name=""/>
        <dsp:cNvSpPr/>
      </dsp:nvSpPr>
      <dsp:spPr>
        <a:xfrm>
          <a:off x="5847500" y="516972"/>
          <a:ext cx="1464644" cy="1464644"/>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AC98E5A0-D4C2-4556-89F2-951B4D8EE72D}">
      <dsp:nvSpPr>
        <dsp:cNvPr id="0" name=""/>
        <dsp:cNvSpPr/>
      </dsp:nvSpPr>
      <dsp:spPr>
        <a:xfrm>
          <a:off x="6155075" y="813979"/>
          <a:ext cx="849493" cy="8494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DD768F-3256-435E-B2D8-6522F7A2C513}">
      <dsp:nvSpPr>
        <dsp:cNvPr id="0" name=""/>
        <dsp:cNvSpPr/>
      </dsp:nvSpPr>
      <dsp:spPr>
        <a:xfrm>
          <a:off x="7625997" y="516972"/>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Links to non-biographies (universities, countries etc) could act as new hubs. But we would be curious as to how they would be assigned</a:t>
          </a:r>
        </a:p>
      </dsp:txBody>
      <dsp:txXfrm>
        <a:off x="7625997" y="516972"/>
        <a:ext cx="3452376" cy="1464644"/>
      </dsp:txXfrm>
    </dsp:sp>
    <dsp:sp modelId="{F789DD09-1588-4760-BC51-880784B457CF}">
      <dsp:nvSpPr>
        <dsp:cNvPr id="0" name=""/>
        <dsp:cNvSpPr/>
      </dsp:nvSpPr>
      <dsp:spPr>
        <a:xfrm>
          <a:off x="15076" y="2793363"/>
          <a:ext cx="1464644" cy="1464644"/>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EB6434FC-1345-4083-AEED-0CC834593A54}">
      <dsp:nvSpPr>
        <dsp:cNvPr id="0" name=""/>
        <dsp:cNvSpPr/>
      </dsp:nvSpPr>
      <dsp:spPr>
        <a:xfrm flipH="1" flipV="1">
          <a:off x="424726" y="3222896"/>
          <a:ext cx="622322" cy="7052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68CD6-4BA3-49E8-9671-6DB9F517B3D8}">
      <dsp:nvSpPr>
        <dsp:cNvPr id="0" name=""/>
        <dsp:cNvSpPr/>
      </dsp:nvSpPr>
      <dsp:spPr>
        <a:xfrm>
          <a:off x="1793573" y="2793363"/>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A little list tracking showed that the communities weren’t 100% reproduced from the lists of scientists</a:t>
          </a:r>
        </a:p>
      </dsp:txBody>
      <dsp:txXfrm>
        <a:off x="1793573" y="2793363"/>
        <a:ext cx="3452376" cy="1464644"/>
      </dsp:txXfrm>
    </dsp:sp>
    <dsp:sp modelId="{F1D0A3DC-9486-4A09-A4E5-9F17EDCBC33D}">
      <dsp:nvSpPr>
        <dsp:cNvPr id="0" name=""/>
        <dsp:cNvSpPr/>
      </dsp:nvSpPr>
      <dsp:spPr>
        <a:xfrm>
          <a:off x="5847500" y="2793363"/>
          <a:ext cx="1464644" cy="1464644"/>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95D0479D-A950-4608-A976-06DF1F86412E}">
      <dsp:nvSpPr>
        <dsp:cNvPr id="0" name=""/>
        <dsp:cNvSpPr/>
      </dsp:nvSpPr>
      <dsp:spPr>
        <a:xfrm>
          <a:off x="6155075" y="3100938"/>
          <a:ext cx="849493" cy="849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6B8BA-844B-4B09-AF77-5FD8DC5136D0}">
      <dsp:nvSpPr>
        <dsp:cNvPr id="0" name=""/>
        <dsp:cNvSpPr/>
      </dsp:nvSpPr>
      <dsp:spPr>
        <a:xfrm>
          <a:off x="7625997" y="2793363"/>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noProof="0">
              <a:latin typeface="Abel Pro" panose="02000506030000020004" pitchFamily="2" charset="77"/>
            </a:rPr>
            <a:t>Sub-communities, within our big communities</a:t>
          </a:r>
        </a:p>
      </dsp:txBody>
      <dsp:txXfrm>
        <a:off x="7625997" y="2793363"/>
        <a:ext cx="3452376" cy="14646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D86DB-5D7D-4975-A4E8-7C8068A0E634}" type="datetimeFigureOut">
              <a:rPr lang="da-DK" smtClean="0"/>
              <a:t>09-01-2025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5BE85A-926F-4DE3-968F-3BB0387DF9D1}" type="slidenum">
              <a:rPr lang="da-DK" smtClean="0"/>
              <a:t>‹#›</a:t>
            </a:fld>
            <a:endParaRPr lang="da-DK"/>
          </a:p>
        </p:txBody>
      </p:sp>
    </p:spTree>
    <p:extLst>
      <p:ext uri="{BB962C8B-B14F-4D97-AF65-F5344CB8AC3E}">
        <p14:creationId xmlns:p14="http://schemas.microsoft.com/office/powerpoint/2010/main" val="103099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KAREN (15 </a:t>
            </a:r>
            <a:r>
              <a:rPr lang="da-DK" err="1"/>
              <a:t>seconds</a:t>
            </a:r>
            <a:r>
              <a:rPr lang="da-DK"/>
              <a:t>)</a:t>
            </a:r>
          </a:p>
          <a:p>
            <a:endParaRPr lang="da-DK"/>
          </a:p>
          <a:p>
            <a:endParaRPr lang="en-GB"/>
          </a:p>
        </p:txBody>
      </p:sp>
      <p:sp>
        <p:nvSpPr>
          <p:cNvPr id="4" name="Slide Number Placeholder 3"/>
          <p:cNvSpPr>
            <a:spLocks noGrp="1"/>
          </p:cNvSpPr>
          <p:nvPr>
            <p:ph type="sldNum" sz="quarter" idx="5"/>
          </p:nvPr>
        </p:nvSpPr>
        <p:spPr/>
        <p:txBody>
          <a:bodyPr/>
          <a:lstStyle/>
          <a:p>
            <a:fld id="{D25BE85A-926F-4DE3-968F-3BB0387DF9D1}" type="slidenum">
              <a:rPr lang="da-DK" smtClean="0"/>
              <a:t>1</a:t>
            </a:fld>
            <a:endParaRPr lang="da-DK"/>
          </a:p>
        </p:txBody>
      </p:sp>
    </p:spTree>
    <p:extLst>
      <p:ext uri="{BB962C8B-B14F-4D97-AF65-F5344CB8AC3E}">
        <p14:creationId xmlns:p14="http://schemas.microsoft.com/office/powerpoint/2010/main" val="911381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720EA-1986-B098-8F90-E0B04EF4A1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22CF1-0474-B97A-DD91-EE9AF4518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ADC69-14D7-FE91-F6A5-1A6B42B510A2}"/>
              </a:ext>
            </a:extLst>
          </p:cNvPr>
          <p:cNvSpPr>
            <a:spLocks noGrp="1"/>
          </p:cNvSpPr>
          <p:nvPr>
            <p:ph type="body" idx="1"/>
          </p:nvPr>
        </p:nvSpPr>
        <p:spPr/>
        <p:txBody>
          <a:bodyPr/>
          <a:lstStyle/>
          <a:p>
            <a:r>
              <a:rPr lang="en-US" b="1">
                <a:latin typeface="Abel Pro" panose="02000506030000020004" pitchFamily="2" charset="77"/>
              </a:rPr>
              <a:t>ELINE </a:t>
            </a:r>
            <a:r>
              <a:rPr lang="en-US" b="0">
                <a:latin typeface="Abel Pro" panose="02000506030000020004" pitchFamily="2" charset="77"/>
              </a:rPr>
              <a:t>(2 </a:t>
            </a:r>
            <a:r>
              <a:rPr lang="en-US" b="0" err="1">
                <a:latin typeface="Abel Pro" panose="02000506030000020004" pitchFamily="2" charset="77"/>
              </a:rPr>
              <a:t>minuter</a:t>
            </a:r>
            <a:r>
              <a:rPr lang="en-US" b="0">
                <a:latin typeface="Abel Pro" panose="02000506030000020004" pitchFamily="2" charset="77"/>
              </a:rPr>
              <a:t>)</a:t>
            </a:r>
          </a:p>
          <a:p>
            <a:endParaRPr lang="en-US">
              <a:latin typeface="Abel Pro" panose="02000506030000020004" pitchFamily="2" charset="77"/>
            </a:endParaRPr>
          </a:p>
          <a:p>
            <a:r>
              <a:rPr lang="en-US">
                <a:latin typeface="Abel Pro" panose="02000506030000020004" pitchFamily="2" charset="77"/>
              </a:rPr>
              <a:t>As we saw with our findings, there was a connection between our community structure and the context of the wiki-articles. </a:t>
            </a:r>
          </a:p>
          <a:p>
            <a:r>
              <a:rPr lang="en-US">
                <a:latin typeface="Abel Pro" panose="02000506030000020004" pitchFamily="2" charset="77"/>
              </a:rPr>
              <a:t>However, we chose to use a method that do not take into account overlapping communities. Curious, multiple big interdisciplinary scientists fit in different. </a:t>
            </a:r>
          </a:p>
          <a:p>
            <a:endParaRPr lang="en-US">
              <a:latin typeface="Abel Pro" panose="02000506030000020004" pitchFamily="2" charset="77"/>
            </a:endParaRPr>
          </a:p>
          <a:p>
            <a:r>
              <a:rPr lang="en-US">
                <a:latin typeface="Abel Pro" panose="02000506030000020004" pitchFamily="2" charset="77"/>
              </a:rPr>
              <a:t>We also found that when tracking the Mathematicians list, the list didn’t equal communities. However, there were </a:t>
            </a:r>
            <a:r>
              <a:rPr lang="en-US" err="1">
                <a:latin typeface="Abel Pro" panose="02000506030000020004" pitchFamily="2" charset="77"/>
              </a:rPr>
              <a:t>definetly</a:t>
            </a:r>
            <a:r>
              <a:rPr lang="en-US">
                <a:latin typeface="Abel Pro" panose="02000506030000020004" pitchFamily="2" charset="77"/>
              </a:rPr>
              <a:t> correlation between the lists and the communities, further into</a:t>
            </a:r>
          </a:p>
          <a:p>
            <a:endParaRPr lang="en-US">
              <a:latin typeface="Abel Pro" panose="02000506030000020004" pitchFamily="2" charset="77"/>
            </a:endParaRPr>
          </a:p>
          <a:p>
            <a:r>
              <a:rPr lang="en-US">
                <a:latin typeface="Abel Pro" panose="02000506030000020004" pitchFamily="2" charset="77"/>
              </a:rPr>
              <a:t>In the new findings, we also included links to non-biographies about universities, countries and such. These nodes could definitely change the structure. Act like hubs or bridges</a:t>
            </a:r>
          </a:p>
          <a:p>
            <a:endParaRPr lang="en-US">
              <a:latin typeface="Abel Pro" panose="02000506030000020004" pitchFamily="2" charset="77"/>
            </a:endParaRPr>
          </a:p>
          <a:p>
            <a:endParaRPr lang="en-US">
              <a:latin typeface="Abel Pro" panose="02000506030000020004" pitchFamily="2" charset="77"/>
            </a:endParaRPr>
          </a:p>
          <a:p>
            <a:r>
              <a:rPr lang="en-US">
                <a:latin typeface="Abel Pro" panose="02000506030000020004" pitchFamily="2" charset="77"/>
              </a:rPr>
              <a:t>Finally subcommunities. Happy with big but curious about small. </a:t>
            </a: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r>
              <a:rPr lang="en-US">
                <a:latin typeface="Abel Pro" panose="02000506030000020004" pitchFamily="2" charset="77"/>
              </a:rPr>
              <a:t> This is something that we are curious about since we know that there are multiple big interdisciplinary scientists that would fit in many different communities</a:t>
            </a:r>
          </a:p>
          <a:p>
            <a:endParaRPr lang="en-US">
              <a:latin typeface="Abel Pro" panose="02000506030000020004" pitchFamily="2" charset="77"/>
            </a:endParaRPr>
          </a:p>
          <a:p>
            <a:r>
              <a:rPr lang="en-US">
                <a:latin typeface="Abel Pro" panose="02000506030000020004" pitchFamily="2" charset="77"/>
              </a:rPr>
              <a:t>We also suspected that the field of study and list that the scientist were scraped from would have a big impact on the community structure. But we also found that there might be a correlation between the list that we scraped from and the community that they end up in. This is something that has sparked our curiosity even more and something that would have been even more exciting to go into. </a:t>
            </a:r>
          </a:p>
          <a:p>
            <a:endParaRPr lang="en-US">
              <a:latin typeface="Abel Pro" panose="02000506030000020004" pitchFamily="2" charset="77"/>
            </a:endParaRPr>
          </a:p>
          <a:p>
            <a:r>
              <a:rPr lang="en-US">
                <a:latin typeface="Abel Pro" panose="02000506030000020004" pitchFamily="2" charset="77"/>
              </a:rPr>
              <a:t>In the new findings, we also included links to non-biographies about people, but to universities, countries and such, and found that this resulted in MUCH more data. These new nodes could change the structure of our communities as we saw that they begun to act like hubs, almost like bridges, between a lot of the nodes. They could be acting like bridges between communities, but using </a:t>
            </a:r>
            <a:r>
              <a:rPr lang="en-US" err="1">
                <a:latin typeface="Abel Pro" panose="02000506030000020004" pitchFamily="2" charset="77"/>
              </a:rPr>
              <a:t>InfoMap</a:t>
            </a:r>
            <a:r>
              <a:rPr lang="en-US">
                <a:latin typeface="Abel Pro" panose="02000506030000020004" pitchFamily="2" charset="77"/>
              </a:rPr>
              <a:t> they would still be assigned to a community</a:t>
            </a:r>
          </a:p>
          <a:p>
            <a:endParaRPr lang="en-US">
              <a:latin typeface="Abel Pro" panose="02000506030000020004" pitchFamily="2" charset="77"/>
            </a:endParaRPr>
          </a:p>
          <a:p>
            <a:r>
              <a:rPr lang="en-US">
                <a:latin typeface="Abel Pro" panose="02000506030000020004" pitchFamily="2" charset="77"/>
              </a:rPr>
              <a:t>Finally, we would have liked to also investigate possible sub-communities within our communities. We are happy with the method that we chose, since we were able to detect big structures that consisted of people from similar fields of science. Having said that, we are still curious about possible subcommunities within them, seeing if we are able to detect on a more detailed level who has worked together, for example in community 2, where there wasn’t as many hubs as in the others. </a:t>
            </a:r>
          </a:p>
          <a:p>
            <a:endParaRPr lang="da-DK">
              <a:latin typeface="Abel Pro" panose="02000506030000020004" pitchFamily="2" charset="77"/>
            </a:endParaRPr>
          </a:p>
          <a:p>
            <a:r>
              <a:rPr lang="da-DK">
                <a:latin typeface="Abel Pro" panose="02000506030000020004" pitchFamily="2" charset="77"/>
              </a:rPr>
              <a:t>Communities:</a:t>
            </a:r>
          </a:p>
          <a:p>
            <a:r>
              <a:rPr lang="da-DK">
                <a:latin typeface="Abel Pro" panose="02000506030000020004" pitchFamily="2" charset="77"/>
              </a:rPr>
              <a:t>Communities og deres styrker – burde vi have valgt </a:t>
            </a:r>
            <a:r>
              <a:rPr lang="da-DK" err="1">
                <a:latin typeface="Abel Pro" panose="02000506030000020004" pitchFamily="2" charset="77"/>
              </a:rPr>
              <a:t>communities</a:t>
            </a:r>
            <a:r>
              <a:rPr lang="da-DK">
                <a:latin typeface="Abel Pro" panose="02000506030000020004" pitchFamily="2" charset="77"/>
              </a:rPr>
              <a:t> der var 100% stærke? </a:t>
            </a:r>
          </a:p>
          <a:p>
            <a:r>
              <a:rPr lang="da-DK">
                <a:latin typeface="Abel Pro" panose="02000506030000020004" pitchFamily="2" charset="77"/>
              </a:rPr>
              <a:t>Hvordan kunne vi </a:t>
            </a:r>
            <a:r>
              <a:rPr lang="da-DK" err="1">
                <a:latin typeface="Abel Pro" panose="02000506030000020004" pitchFamily="2" charset="77"/>
              </a:rPr>
              <a:t>idenficere</a:t>
            </a:r>
            <a:r>
              <a:rPr lang="da-DK">
                <a:latin typeface="Abel Pro" panose="02000506030000020004" pitchFamily="2" charset="77"/>
              </a:rPr>
              <a:t> bias allerede her og hvilket info mangler vi for at kunne </a:t>
            </a:r>
            <a:r>
              <a:rPr lang="da-DK" err="1">
                <a:latin typeface="Abel Pro" panose="02000506030000020004" pitchFamily="2" charset="77"/>
              </a:rPr>
              <a:t>detecte</a:t>
            </a:r>
            <a:r>
              <a:rPr lang="da-DK">
                <a:latin typeface="Abel Pro" panose="02000506030000020004" pitchFamily="2" charset="77"/>
              </a:rPr>
              <a:t> det?</a:t>
            </a:r>
          </a:p>
          <a:p>
            <a:endParaRPr lang="en-DK"/>
          </a:p>
        </p:txBody>
      </p:sp>
      <p:sp>
        <p:nvSpPr>
          <p:cNvPr id="4" name="Slide Number Placeholder 3">
            <a:extLst>
              <a:ext uri="{FF2B5EF4-FFF2-40B4-BE49-F238E27FC236}">
                <a16:creationId xmlns:a16="http://schemas.microsoft.com/office/drawing/2014/main" id="{0744004C-A3F5-7F26-2725-E5FE5AA4322B}"/>
              </a:ext>
            </a:extLst>
          </p:cNvPr>
          <p:cNvSpPr>
            <a:spLocks noGrp="1"/>
          </p:cNvSpPr>
          <p:nvPr>
            <p:ph type="sldNum" sz="quarter" idx="5"/>
          </p:nvPr>
        </p:nvSpPr>
        <p:spPr/>
        <p:txBody>
          <a:bodyPr/>
          <a:lstStyle/>
          <a:p>
            <a:fld id="{D25BE85A-926F-4DE3-968F-3BB0387DF9D1}" type="slidenum">
              <a:rPr lang="da-DK" smtClean="0"/>
              <a:t>10</a:t>
            </a:fld>
            <a:endParaRPr lang="da-DK"/>
          </a:p>
        </p:txBody>
      </p:sp>
    </p:spTree>
    <p:extLst>
      <p:ext uri="{BB962C8B-B14F-4D97-AF65-F5344CB8AC3E}">
        <p14:creationId xmlns:p14="http://schemas.microsoft.com/office/powerpoint/2010/main" val="171888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latin typeface="Abel Pro" panose="02000506030000020004" pitchFamily="2" charset="77"/>
              </a:rPr>
              <a:t>KAREN (1,5 </a:t>
            </a:r>
            <a:r>
              <a:rPr lang="en-GB" noProof="0" err="1">
                <a:latin typeface="Abel Pro" panose="02000506030000020004" pitchFamily="2" charset="77"/>
              </a:rPr>
              <a:t>minut</a:t>
            </a:r>
            <a:r>
              <a:rPr lang="en-GB" noProof="0">
                <a:latin typeface="Abel Pro" panose="02000506030000020004" pitchFamily="2" charset="77"/>
              </a:rPr>
              <a:t>)</a:t>
            </a:r>
          </a:p>
          <a:p>
            <a:endParaRPr lang="en-GB" noProof="0">
              <a:latin typeface="Abel Pro" panose="02000506030000020004" pitchFamily="2" charset="77"/>
            </a:endParaRPr>
          </a:p>
          <a:p>
            <a:r>
              <a:rPr lang="en-GB" noProof="0">
                <a:latin typeface="Abel Pro" panose="02000506030000020004" pitchFamily="2" charset="77"/>
              </a:rPr>
              <a:t>As Eline mentioned… </a:t>
            </a:r>
          </a:p>
          <a:p>
            <a:endParaRPr lang="en-GB" noProof="0">
              <a:latin typeface="Abel Pro" panose="02000506030000020004" pitchFamily="2" charset="77"/>
            </a:endParaRPr>
          </a:p>
          <a:p>
            <a:r>
              <a:rPr lang="en-GB" noProof="0">
                <a:latin typeface="Abel Pro" panose="02000506030000020004" pitchFamily="2" charset="77"/>
              </a:rPr>
              <a:t>Had we instead committed to fewer nodes… more info on growth patterns for these specific nodes, less on the large growth structures</a:t>
            </a:r>
          </a:p>
          <a:p>
            <a:endParaRPr lang="en-GB" noProof="0">
              <a:latin typeface="Abel Pro" panose="02000506030000020004" pitchFamily="2" charset="77"/>
            </a:endParaRPr>
          </a:p>
          <a:p>
            <a:r>
              <a:rPr lang="en-GB" noProof="0">
                <a:latin typeface="Abel Pro" panose="02000506030000020004" pitchFamily="2" charset="77"/>
              </a:rPr>
              <a:t>If we were able to get unique time stamps for the large network… </a:t>
            </a:r>
          </a:p>
          <a:p>
            <a:r>
              <a:rPr lang="en-GB" noProof="0">
                <a:latin typeface="Abel Pro" panose="02000506030000020004" pitchFamily="2" charset="77"/>
              </a:rPr>
              <a:t>Detecting bursty growth in one neighbourhood could be difficult if there is growth happing other places with in the same short time frame. </a:t>
            </a: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As Eline just mentioned for the communities, here it would again have been interesting to add nodes from outside our list, but we had to stop somewhere and as seen from our new data it does not simplify the graph, so we limited us to the defined scientists. </a:t>
            </a:r>
          </a:p>
          <a:p>
            <a:endParaRPr lang="en-GB" noProof="0">
              <a:latin typeface="Abel Pro" panose="02000506030000020004" pitchFamily="2" charset="77"/>
            </a:endParaRPr>
          </a:p>
          <a:p>
            <a:r>
              <a:rPr lang="en-GB" noProof="0">
                <a:latin typeface="Abel Pro" panose="02000506030000020004" pitchFamily="2" charset="77"/>
              </a:rPr>
              <a:t>Had we limited the number of nodes in our network even more, we could have scrapped all revisions and had exact timestamps to order the revisions in a timeline. This would give us more information about the small subset of the scientists in Wikipedia and how they grow, but tell us less about the overall growth patterns of Wikipedia.  </a:t>
            </a:r>
          </a:p>
          <a:p>
            <a:endParaRPr lang="en-GB" noProof="0">
              <a:latin typeface="Abel Pro" panose="02000506030000020004" pitchFamily="2" charset="77"/>
            </a:endParaRPr>
          </a:p>
          <a:p>
            <a:r>
              <a:rPr lang="en-GB" noProof="0">
                <a:latin typeface="Abel Pro" panose="02000506030000020004" pitchFamily="2" charset="77"/>
              </a:rPr>
              <a:t>We expect that having unique time stamps would result in fewer bursts as networks of this size grows several different places in very short timeframes. This means that, under our current definition of bursty growth, the order of which a neighbourhood grows could be interrupted by growth other places in the graph at the same time. Since we assume that bursty growth is more likely in the year-to-year framework we are curious to see what more time stamps would reveal. </a:t>
            </a:r>
          </a:p>
          <a:p>
            <a:endParaRPr lang="en-GB" noProof="0">
              <a:latin typeface="Abel Pro" panose="02000506030000020004" pitchFamily="2" charset="77"/>
            </a:endParaRPr>
          </a:p>
          <a:p>
            <a:endParaRPr lang="en-GB" noProof="0">
              <a:latin typeface="Abel Pro" panose="02000506030000020004" pitchFamily="2" charset="77"/>
            </a:endParaRPr>
          </a:p>
        </p:txBody>
      </p:sp>
      <p:sp>
        <p:nvSpPr>
          <p:cNvPr id="4" name="Slide Number Placeholder 3"/>
          <p:cNvSpPr>
            <a:spLocks noGrp="1"/>
          </p:cNvSpPr>
          <p:nvPr>
            <p:ph type="sldNum" sz="quarter" idx="5"/>
          </p:nvPr>
        </p:nvSpPr>
        <p:spPr/>
        <p:txBody>
          <a:bodyPr/>
          <a:lstStyle/>
          <a:p>
            <a:fld id="{D25BE85A-926F-4DE3-968F-3BB0387DF9D1}" type="slidenum">
              <a:rPr lang="da-DK" smtClean="0"/>
              <a:t>11</a:t>
            </a:fld>
            <a:endParaRPr lang="da-DK"/>
          </a:p>
        </p:txBody>
      </p:sp>
    </p:spTree>
    <p:extLst>
      <p:ext uri="{BB962C8B-B14F-4D97-AF65-F5344CB8AC3E}">
        <p14:creationId xmlns:p14="http://schemas.microsoft.com/office/powerpoint/2010/main" val="2752630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atin typeface="Abel Pro" panose="02000506030000020004" pitchFamily="2" charset="77"/>
            </a:endParaRPr>
          </a:p>
          <a:p>
            <a:r>
              <a:rPr lang="en-GB">
                <a:latin typeface="Abel Pro" panose="02000506030000020004" pitchFamily="2" charset="77"/>
              </a:rPr>
              <a:t>ELINE -&gt; KAREN -&gt; ELINE (3 </a:t>
            </a:r>
            <a:r>
              <a:rPr lang="en-GB" err="1">
                <a:latin typeface="Abel Pro" panose="02000506030000020004" pitchFamily="2" charset="77"/>
              </a:rPr>
              <a:t>minutter</a:t>
            </a:r>
            <a:r>
              <a:rPr lang="en-GB">
                <a:latin typeface="Abel Pro" panose="02000506030000020004" pitchFamily="2" charset="77"/>
              </a:rPr>
              <a:t>)</a:t>
            </a:r>
          </a:p>
          <a:p>
            <a:endParaRPr lang="en-GB">
              <a:latin typeface="Abel Pro" panose="02000506030000020004" pitchFamily="2" charset="77"/>
            </a:endParaRPr>
          </a:p>
          <a:p>
            <a:endParaRPr lang="en-GB">
              <a:latin typeface="Abel Pro" panose="02000506030000020004" pitchFamily="2" charset="77"/>
            </a:endParaRPr>
          </a:p>
          <a:p>
            <a:r>
              <a:rPr lang="en-GB">
                <a:latin typeface="Abel Pro" panose="02000506030000020004" pitchFamily="2" charset="77"/>
              </a:rPr>
              <a:t>ELINE:</a:t>
            </a:r>
          </a:p>
          <a:p>
            <a:r>
              <a:rPr lang="en-GB">
                <a:latin typeface="Abel Pro" panose="02000506030000020004" pitchFamily="2" charset="77"/>
              </a:rPr>
              <a:t>We want to round off this presentation by stating a few of the things we are proud of, along with our biggest obstacles and what we would do if we had unlimited time on our hands. Firstly, we are very proud of the data that we managed to scrape, as it was a challenging process that we </a:t>
            </a:r>
          </a:p>
          <a:p>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latin typeface="Abel Pro" panose="02000506030000020004" pitchFamily="2" charset="77"/>
              </a:rPr>
              <a:t>Finally, we are proud of Our teamwork and way of working, which first of all was our ability to work with 1000 different things at once. We were good at making plans but also revisiting them and checking in If they were manageable or if we should change course or alter it. </a:t>
            </a:r>
          </a:p>
          <a:p>
            <a:endParaRPr lang="en-GB">
              <a:latin typeface="Abel Pro" panose="02000506030000020004" pitchFamily="2" charset="77"/>
            </a:endParaRPr>
          </a:p>
          <a:p>
            <a:endParaRPr lang="en-GB">
              <a:latin typeface="Abel Pro" panose="02000506030000020004" pitchFamily="2" charset="77"/>
            </a:endParaRPr>
          </a:p>
          <a:p>
            <a:r>
              <a:rPr lang="en-GB">
                <a:latin typeface="Abel Pro" panose="02000506030000020004" pitchFamily="2" charset="77"/>
              </a:rPr>
              <a:t>KAREN:</a:t>
            </a:r>
          </a:p>
          <a:p>
            <a:r>
              <a:rPr lang="en-GB">
                <a:latin typeface="Abel Pro" panose="02000506030000020004" pitchFamily="2" charset="77"/>
              </a:rPr>
              <a:t>There is no doubt that this project has been challenging in many ways as well and among other smaller challenges, here the 3 largest are listed. First of all, we do not think we could ever </a:t>
            </a:r>
            <a:r>
              <a:rPr lang="en-GB" err="1">
                <a:latin typeface="Abel Pro" panose="02000506030000020004" pitchFamily="2" charset="77"/>
              </a:rPr>
              <a:t>completly</a:t>
            </a:r>
            <a:r>
              <a:rPr lang="en-GB">
                <a:latin typeface="Abel Pro" panose="02000506030000020004" pitchFamily="2" charset="77"/>
              </a:rPr>
              <a:t> finish this project since we kept getting new ideas and go in 5 different directions at the same time. It has been truly </a:t>
            </a:r>
            <a:r>
              <a:rPr lang="en-GB" err="1">
                <a:latin typeface="Abel Pro" panose="02000506030000020004" pitchFamily="2" charset="77"/>
              </a:rPr>
              <a:t>challening</a:t>
            </a:r>
            <a:r>
              <a:rPr lang="en-GB">
                <a:latin typeface="Abel Pro" panose="02000506030000020004" pitchFamily="2" charset="77"/>
              </a:rPr>
              <a:t> to keep focus but that has also been what has driven us the last 5 months, so it is not a </a:t>
            </a:r>
            <a:r>
              <a:rPr lang="en-GB" err="1">
                <a:latin typeface="Abel Pro" panose="02000506030000020004" pitchFamily="2" charset="77"/>
              </a:rPr>
              <a:t>completly</a:t>
            </a:r>
            <a:r>
              <a:rPr lang="en-GB">
                <a:latin typeface="Abel Pro" panose="02000506030000020004" pitchFamily="2" charset="77"/>
              </a:rPr>
              <a:t> bad thing ;-) </a:t>
            </a:r>
          </a:p>
          <a:p>
            <a:endParaRPr lang="en-GB">
              <a:latin typeface="Abel Pro" panose="02000506030000020004" pitchFamily="2" charset="77"/>
            </a:endParaRPr>
          </a:p>
          <a:p>
            <a:r>
              <a:rPr lang="en-GB">
                <a:latin typeface="Abel Pro" panose="02000506030000020004" pitchFamily="2" charset="77"/>
              </a:rPr>
              <a:t>The first large challenge we faced was to scrape the data. As mentioned both defining the names of scientists we wanted to scrape the revisions of and actually scraping the revisions. Working with very long run times limited us in the scraping process. </a:t>
            </a:r>
          </a:p>
          <a:p>
            <a:endParaRPr lang="en-GB">
              <a:latin typeface="Abel Pro" panose="02000506030000020004" pitchFamily="2" charset="77"/>
            </a:endParaRPr>
          </a:p>
          <a:p>
            <a:r>
              <a:rPr lang="en-GB">
                <a:latin typeface="Abel Pro" panose="02000506030000020004" pitchFamily="2" charset="77"/>
              </a:rPr>
              <a:t>Lastly, we choose to built our German, French and Spanish networks on the lists found on the English Wikipedia. This gave us smaller and less connected networks, and we suspect that we missed a number of scientists that could have been essential in our analysis. We have how ever not yet come up with a method to solve this issue. </a:t>
            </a:r>
          </a:p>
          <a:p>
            <a:endParaRPr lang="en-GB">
              <a:latin typeface="Abel Pro" panose="02000506030000020004" pitchFamily="2" charset="77"/>
            </a:endParaRPr>
          </a:p>
          <a:p>
            <a:r>
              <a:rPr lang="en-GB">
                <a:latin typeface="Abel Pro" panose="02000506030000020004" pitchFamily="2" charset="77"/>
              </a:rPr>
              <a:t>ELINE:</a:t>
            </a:r>
          </a:p>
          <a:p>
            <a:r>
              <a:rPr lang="en-GB">
                <a:latin typeface="Abel Pro" panose="02000506030000020004" pitchFamily="2" charset="77"/>
              </a:rPr>
              <a:t>And finally, if could continue with this very interesting analysis, we would…</a:t>
            </a:r>
          </a:p>
          <a:p>
            <a:endParaRPr lang="en-GB"/>
          </a:p>
        </p:txBody>
      </p:sp>
      <p:sp>
        <p:nvSpPr>
          <p:cNvPr id="4" name="Slide Number Placeholder 3"/>
          <p:cNvSpPr>
            <a:spLocks noGrp="1"/>
          </p:cNvSpPr>
          <p:nvPr>
            <p:ph type="sldNum" sz="quarter" idx="5"/>
          </p:nvPr>
        </p:nvSpPr>
        <p:spPr/>
        <p:txBody>
          <a:bodyPr/>
          <a:lstStyle/>
          <a:p>
            <a:fld id="{D25BE85A-926F-4DE3-968F-3BB0387DF9D1}" type="slidenum">
              <a:rPr lang="da-DK" smtClean="0"/>
              <a:t>12</a:t>
            </a:fld>
            <a:endParaRPr lang="da-DK"/>
          </a:p>
        </p:txBody>
      </p:sp>
    </p:spTree>
    <p:extLst>
      <p:ext uri="{BB962C8B-B14F-4D97-AF65-F5344CB8AC3E}">
        <p14:creationId xmlns:p14="http://schemas.microsoft.com/office/powerpoint/2010/main" val="91934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D25BE85A-926F-4DE3-968F-3BB0387DF9D1}" type="slidenum">
              <a:rPr lang="da-DK" smtClean="0"/>
              <a:t>13</a:t>
            </a:fld>
            <a:endParaRPr lang="da-DK"/>
          </a:p>
        </p:txBody>
      </p:sp>
    </p:spTree>
    <p:extLst>
      <p:ext uri="{BB962C8B-B14F-4D97-AF65-F5344CB8AC3E}">
        <p14:creationId xmlns:p14="http://schemas.microsoft.com/office/powerpoint/2010/main" val="2689504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25BE85A-926F-4DE3-968F-3BB0387DF9D1}" type="slidenum">
              <a:rPr lang="da-DK" smtClean="0"/>
              <a:t>14</a:t>
            </a:fld>
            <a:endParaRPr lang="da-DK"/>
          </a:p>
        </p:txBody>
      </p:sp>
    </p:spTree>
    <p:extLst>
      <p:ext uri="{BB962C8B-B14F-4D97-AF65-F5344CB8AC3E}">
        <p14:creationId xmlns:p14="http://schemas.microsoft.com/office/powerpoint/2010/main" val="168204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5BE85A-926F-4DE3-968F-3BB0387DF9D1}" type="slidenum">
              <a:rPr lang="da-DK" smtClean="0"/>
              <a:t>36</a:t>
            </a:fld>
            <a:endParaRPr lang="da-DK"/>
          </a:p>
        </p:txBody>
      </p:sp>
    </p:spTree>
    <p:extLst>
      <p:ext uri="{BB962C8B-B14F-4D97-AF65-F5344CB8AC3E}">
        <p14:creationId xmlns:p14="http://schemas.microsoft.com/office/powerpoint/2010/main" val="52777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ELINE (1 minute and 30 seconds)</a:t>
            </a:r>
          </a:p>
          <a:p>
            <a:endParaRPr lang="en-GB" noProof="0"/>
          </a:p>
          <a:p>
            <a:r>
              <a:rPr lang="en-GB" noProof="0"/>
              <a:t>We want to start by </a:t>
            </a:r>
            <a:r>
              <a:rPr lang="en-GB" noProof="0" err="1"/>
              <a:t>clarrifying</a:t>
            </a:r>
            <a:r>
              <a:rPr lang="en-GB" noProof="0"/>
              <a:t> two errors that we have found since hand-in. </a:t>
            </a:r>
          </a:p>
          <a:p>
            <a:endParaRPr lang="en-GB" noProof="0"/>
          </a:p>
          <a:p>
            <a:r>
              <a:rPr lang="en-GB" noProof="0"/>
              <a:t>Suspicious of large burst counts. Went through the implementation. Found that we didn’t count out-edges but all edges. Fixed fairly easy with </a:t>
            </a:r>
            <a:r>
              <a:rPr lang="en-GB" noProof="0" err="1"/>
              <a:t>networkX</a:t>
            </a:r>
            <a:r>
              <a:rPr lang="en-GB" noProof="0"/>
              <a:t> framework to only count out-edges.</a:t>
            </a:r>
          </a:p>
          <a:p>
            <a:endParaRPr lang="en-GB" noProof="0"/>
          </a:p>
          <a:p>
            <a:r>
              <a:rPr lang="en-GB" noProof="0"/>
              <a:t>This ended up reducing the empirical counts of the network’s burst by a lot, but the difference between Null and emp are still very evident like in this new English plot for everything but the Spanish.</a:t>
            </a:r>
          </a:p>
          <a:p>
            <a:endParaRPr lang="en-GB" noProof="0"/>
          </a:p>
          <a:p>
            <a:r>
              <a:rPr lang="en-GB" noProof="0"/>
              <a:t>Spanish difference are now much closer to the null, which makes sense</a:t>
            </a:r>
          </a:p>
          <a:p>
            <a:endParaRPr lang="en-GB" noProof="0"/>
          </a:p>
          <a:p>
            <a:r>
              <a:rPr lang="en-GB" noProof="0"/>
              <a:t>Aside from this, we also found </a:t>
            </a:r>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r>
              <a:rPr lang="en-GB" noProof="0"/>
              <a:t>After handing in we grew suspicious of the very large burst counts for each of the networks. We reacted on this by going through our implementation again and found that instead of counting the out-edges that the nodes grew we counted all new edges on nodes… </a:t>
            </a:r>
          </a:p>
          <a:p>
            <a:r>
              <a:rPr lang="en-GB" noProof="0"/>
              <a:t>this meant that </a:t>
            </a:r>
            <a:r>
              <a:rPr lang="en-GB" noProof="0" err="1"/>
              <a:t>everytime</a:t>
            </a:r>
            <a:r>
              <a:rPr lang="en-GB" noProof="0"/>
              <a:t> a node gained an out-edge AND an in-edge they would both be counted, as well as if a node grew an in-edge, which is not what our definition of bursty growth is</a:t>
            </a:r>
          </a:p>
          <a:p>
            <a:endParaRPr lang="en-GB" noProof="0"/>
          </a:p>
          <a:p>
            <a:r>
              <a:rPr lang="en-GB" noProof="0"/>
              <a:t>We were able to fix this (fairly easy) as soon as we found it, by using </a:t>
            </a:r>
            <a:r>
              <a:rPr lang="en-GB" noProof="0" err="1"/>
              <a:t>NetworkX</a:t>
            </a:r>
            <a:r>
              <a:rPr lang="en-GB" noProof="0"/>
              <a:t> framework to count the edges instead.</a:t>
            </a:r>
          </a:p>
          <a:p>
            <a:endParaRPr lang="en-GB" noProof="0"/>
          </a:p>
          <a:p>
            <a:r>
              <a:rPr lang="en-GB" noProof="0"/>
              <a:t>The biggest difference was for the </a:t>
            </a:r>
            <a:r>
              <a:rPr lang="en-GB" noProof="0" err="1"/>
              <a:t>spanish</a:t>
            </a:r>
            <a:r>
              <a:rPr lang="en-GB" noProof="0"/>
              <a:t> network, where the difference is no longer as drastic as with the other three networks. This does align more with what we expected, as it has fewer edges total, fewer edges pr node and the lowest amount of edges added each year.  </a:t>
            </a:r>
          </a:p>
          <a:p>
            <a:endParaRPr lang="en-GB" noProof="0"/>
          </a:p>
          <a:p>
            <a:r>
              <a:rPr lang="en-GB" noProof="0"/>
              <a:t>Aside from this, we also found that the equation mentioned on the bottom of page 33 was missing a number. Equation 4.10</a:t>
            </a:r>
          </a:p>
          <a:p>
            <a:endParaRPr lang="en-DK"/>
          </a:p>
        </p:txBody>
      </p:sp>
      <p:sp>
        <p:nvSpPr>
          <p:cNvPr id="4" name="Slide Number Placeholder 3"/>
          <p:cNvSpPr>
            <a:spLocks noGrp="1"/>
          </p:cNvSpPr>
          <p:nvPr>
            <p:ph type="sldNum" sz="quarter" idx="5"/>
          </p:nvPr>
        </p:nvSpPr>
        <p:spPr/>
        <p:txBody>
          <a:bodyPr/>
          <a:lstStyle/>
          <a:p>
            <a:fld id="{D25BE85A-926F-4DE3-968F-3BB0387DF9D1}" type="slidenum">
              <a:rPr lang="da-DK" smtClean="0"/>
              <a:t>2</a:t>
            </a:fld>
            <a:endParaRPr lang="da-DK"/>
          </a:p>
        </p:txBody>
      </p:sp>
    </p:spTree>
    <p:extLst>
      <p:ext uri="{BB962C8B-B14F-4D97-AF65-F5344CB8AC3E}">
        <p14:creationId xmlns:p14="http://schemas.microsoft.com/office/powerpoint/2010/main" val="944988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KAREN (45 sekunder)</a:t>
            </a:r>
          </a:p>
          <a:p>
            <a:endParaRPr lang="da-DK"/>
          </a:p>
          <a:p>
            <a:r>
              <a:rPr lang="da-DK" err="1"/>
              <a:t>Having</a:t>
            </a:r>
            <a:r>
              <a:rPr lang="da-DK"/>
              <a:t> </a:t>
            </a:r>
            <a:r>
              <a:rPr lang="da-DK" err="1"/>
              <a:t>that</a:t>
            </a:r>
            <a:r>
              <a:rPr lang="da-DK"/>
              <a:t> </a:t>
            </a:r>
            <a:r>
              <a:rPr lang="da-DK" err="1"/>
              <a:t>cleared</a:t>
            </a:r>
            <a:r>
              <a:rPr lang="da-DK"/>
              <a:t> up, </a:t>
            </a:r>
            <a:r>
              <a:rPr lang="da-DK" err="1"/>
              <a:t>here</a:t>
            </a:r>
            <a:r>
              <a:rPr lang="da-DK"/>
              <a:t> is the </a:t>
            </a:r>
            <a:r>
              <a:rPr lang="da-DK" err="1"/>
              <a:t>outline</a:t>
            </a:r>
            <a:r>
              <a:rPr lang="da-DK"/>
              <a:t>….</a:t>
            </a:r>
          </a:p>
          <a:p>
            <a:endParaRPr lang="da-DK"/>
          </a:p>
          <a:p>
            <a:endParaRPr lang="da-DK"/>
          </a:p>
          <a:p>
            <a:r>
              <a:rPr lang="da-DK" err="1"/>
              <a:t>We</a:t>
            </a:r>
            <a:r>
              <a:rPr lang="da-DK"/>
              <a:t> </a:t>
            </a:r>
            <a:r>
              <a:rPr lang="da-DK" err="1"/>
              <a:t>will</a:t>
            </a:r>
            <a:r>
              <a:rPr lang="da-DK"/>
              <a:t> not go in to </a:t>
            </a:r>
            <a:r>
              <a:rPr lang="da-DK" err="1"/>
              <a:t>deept</a:t>
            </a:r>
            <a:r>
              <a:rPr lang="da-DK"/>
              <a:t> with </a:t>
            </a:r>
            <a:r>
              <a:rPr lang="da-DK" err="1"/>
              <a:t>our</a:t>
            </a:r>
            <a:r>
              <a:rPr lang="da-DK"/>
              <a:t> </a:t>
            </a:r>
            <a:r>
              <a:rPr lang="da-DK" err="1"/>
              <a:t>results</a:t>
            </a:r>
            <a:r>
              <a:rPr lang="da-DK"/>
              <a:t> but </a:t>
            </a:r>
            <a:r>
              <a:rPr lang="da-DK" err="1"/>
              <a:t>rather</a:t>
            </a:r>
            <a:r>
              <a:rPr lang="da-DK"/>
              <a:t> </a:t>
            </a:r>
            <a:r>
              <a:rPr lang="da-DK" err="1"/>
              <a:t>discuss</a:t>
            </a:r>
            <a:r>
              <a:rPr lang="da-DK"/>
              <a:t>… </a:t>
            </a:r>
          </a:p>
          <a:p>
            <a:endParaRPr lang="da-DK"/>
          </a:p>
          <a:p>
            <a:endParaRPr lang="da-DK"/>
          </a:p>
          <a:p>
            <a:endParaRPr lang="da-DK"/>
          </a:p>
          <a:p>
            <a:endParaRPr lang="da-DK"/>
          </a:p>
          <a:p>
            <a:endParaRPr lang="da-DK"/>
          </a:p>
          <a:p>
            <a:endParaRPr lang="da-DK"/>
          </a:p>
          <a:p>
            <a:endParaRPr lang="da-DK"/>
          </a:p>
          <a:p>
            <a:endParaRPr lang="da-DK"/>
          </a:p>
          <a:p>
            <a:endParaRPr lang="da-DK"/>
          </a:p>
          <a:p>
            <a:endParaRPr lang="da-DK"/>
          </a:p>
          <a:p>
            <a:endParaRPr lang="da-DK"/>
          </a:p>
          <a:p>
            <a:r>
              <a:rPr lang="da-DK" err="1"/>
              <a:t>Having</a:t>
            </a:r>
            <a:r>
              <a:rPr lang="da-DK"/>
              <a:t> </a:t>
            </a:r>
            <a:r>
              <a:rPr lang="da-DK" err="1"/>
              <a:t>that</a:t>
            </a:r>
            <a:r>
              <a:rPr lang="da-DK"/>
              <a:t> </a:t>
            </a:r>
            <a:r>
              <a:rPr lang="da-DK" err="1"/>
              <a:t>cleared</a:t>
            </a:r>
            <a:r>
              <a:rPr lang="da-DK"/>
              <a:t> up, </a:t>
            </a:r>
            <a:r>
              <a:rPr lang="da-DK" err="1"/>
              <a:t>here</a:t>
            </a:r>
            <a:r>
              <a:rPr lang="da-DK"/>
              <a:t> is the </a:t>
            </a:r>
            <a:r>
              <a:rPr lang="da-DK" err="1"/>
              <a:t>outline</a:t>
            </a:r>
            <a:r>
              <a:rPr lang="da-DK"/>
              <a:t> of </a:t>
            </a:r>
            <a:r>
              <a:rPr lang="da-DK" err="1"/>
              <a:t>our</a:t>
            </a:r>
            <a:r>
              <a:rPr lang="da-DK"/>
              <a:t> </a:t>
            </a:r>
            <a:r>
              <a:rPr lang="da-DK" err="1"/>
              <a:t>presentation</a:t>
            </a:r>
            <a:r>
              <a:rPr lang="da-DK"/>
              <a:t> </a:t>
            </a:r>
            <a:r>
              <a:rPr lang="da-DK" err="1"/>
              <a:t>today</a:t>
            </a:r>
            <a:r>
              <a:rPr lang="da-DK"/>
              <a:t>. </a:t>
            </a:r>
            <a:r>
              <a:rPr lang="da-DK" err="1"/>
              <a:t>We</a:t>
            </a:r>
            <a:r>
              <a:rPr lang="da-DK"/>
              <a:t> </a:t>
            </a:r>
            <a:r>
              <a:rPr lang="da-DK" err="1"/>
              <a:t>will</a:t>
            </a:r>
            <a:r>
              <a:rPr lang="da-DK"/>
              <a:t> start out by </a:t>
            </a:r>
            <a:r>
              <a:rPr lang="da-DK" err="1"/>
              <a:t>revisiting</a:t>
            </a:r>
            <a:r>
              <a:rPr lang="da-DK"/>
              <a:t> the </a:t>
            </a:r>
            <a:r>
              <a:rPr lang="da-DK" err="1"/>
              <a:t>scope</a:t>
            </a:r>
            <a:r>
              <a:rPr lang="da-DK"/>
              <a:t> </a:t>
            </a:r>
            <a:r>
              <a:rPr lang="da-DK" err="1"/>
              <a:t>we</a:t>
            </a:r>
            <a:r>
              <a:rPr lang="da-DK"/>
              <a:t> </a:t>
            </a:r>
            <a:r>
              <a:rPr lang="da-DK" err="1"/>
              <a:t>introduced</a:t>
            </a:r>
            <a:r>
              <a:rPr lang="da-DK"/>
              <a:t> in the </a:t>
            </a:r>
            <a:r>
              <a:rPr lang="da-DK" err="1"/>
              <a:t>introduction</a:t>
            </a:r>
            <a:r>
              <a:rPr lang="da-DK"/>
              <a:t> of </a:t>
            </a:r>
            <a:r>
              <a:rPr lang="da-DK" err="1"/>
              <a:t>our</a:t>
            </a:r>
            <a:r>
              <a:rPr lang="da-DK"/>
              <a:t> </a:t>
            </a:r>
            <a:r>
              <a:rPr lang="da-DK" err="1"/>
              <a:t>thesis</a:t>
            </a:r>
            <a:r>
              <a:rPr lang="da-DK"/>
              <a:t> and </a:t>
            </a:r>
            <a:r>
              <a:rPr lang="da-DK" err="1"/>
              <a:t>move</a:t>
            </a:r>
            <a:r>
              <a:rPr lang="da-DK"/>
              <a:t> </a:t>
            </a:r>
            <a:r>
              <a:rPr lang="da-DK" err="1"/>
              <a:t>directly</a:t>
            </a:r>
            <a:r>
              <a:rPr lang="da-DK"/>
              <a:t> to the </a:t>
            </a:r>
            <a:r>
              <a:rPr lang="da-DK" err="1"/>
              <a:t>key</a:t>
            </a:r>
            <a:r>
              <a:rPr lang="da-DK"/>
              <a:t> </a:t>
            </a:r>
            <a:r>
              <a:rPr lang="da-DK" err="1"/>
              <a:t>findings</a:t>
            </a:r>
            <a:r>
              <a:rPr lang="da-DK"/>
              <a:t> of the </a:t>
            </a:r>
            <a:r>
              <a:rPr lang="da-DK" err="1"/>
              <a:t>project</a:t>
            </a:r>
            <a:r>
              <a:rPr lang="da-DK"/>
              <a:t>. </a:t>
            </a:r>
            <a:r>
              <a:rPr lang="da-DK" err="1"/>
              <a:t>Since</a:t>
            </a:r>
            <a:r>
              <a:rPr lang="da-DK"/>
              <a:t> </a:t>
            </a:r>
            <a:r>
              <a:rPr lang="da-DK" err="1"/>
              <a:t>we</a:t>
            </a:r>
            <a:r>
              <a:rPr lang="da-DK"/>
              <a:t> </a:t>
            </a:r>
            <a:r>
              <a:rPr lang="da-DK" err="1"/>
              <a:t>handed</a:t>
            </a:r>
            <a:r>
              <a:rPr lang="da-DK"/>
              <a:t> in, </a:t>
            </a:r>
            <a:r>
              <a:rPr lang="da-DK" err="1"/>
              <a:t>we</a:t>
            </a:r>
            <a:r>
              <a:rPr lang="da-DK"/>
              <a:t> have </a:t>
            </a:r>
            <a:r>
              <a:rPr lang="da-DK" err="1"/>
              <a:t>also</a:t>
            </a:r>
            <a:r>
              <a:rPr lang="da-DK"/>
              <a:t> made </a:t>
            </a:r>
            <a:r>
              <a:rPr lang="da-DK" err="1"/>
              <a:t>some</a:t>
            </a:r>
            <a:r>
              <a:rPr lang="da-DK"/>
              <a:t> new </a:t>
            </a:r>
            <a:r>
              <a:rPr lang="da-DK" err="1"/>
              <a:t>findings</a:t>
            </a:r>
            <a:r>
              <a:rPr lang="da-DK"/>
              <a:t> </a:t>
            </a:r>
            <a:r>
              <a:rPr lang="da-DK" err="1"/>
              <a:t>based</a:t>
            </a:r>
            <a:r>
              <a:rPr lang="da-DK"/>
              <a:t> on </a:t>
            </a:r>
            <a:r>
              <a:rPr lang="da-DK" err="1"/>
              <a:t>some</a:t>
            </a:r>
            <a:r>
              <a:rPr lang="da-DK"/>
              <a:t> of </a:t>
            </a:r>
            <a:r>
              <a:rPr lang="da-DK" err="1"/>
              <a:t>our</a:t>
            </a:r>
            <a:r>
              <a:rPr lang="da-DK"/>
              <a:t> </a:t>
            </a:r>
            <a:r>
              <a:rPr lang="da-DK" err="1"/>
              <a:t>thoughs</a:t>
            </a:r>
            <a:r>
              <a:rPr lang="da-DK"/>
              <a:t> from the </a:t>
            </a:r>
            <a:r>
              <a:rPr lang="da-DK" err="1"/>
              <a:t>discussion</a:t>
            </a:r>
            <a:r>
              <a:rPr lang="da-DK"/>
              <a:t>, and </a:t>
            </a:r>
            <a:r>
              <a:rPr lang="da-DK" err="1"/>
              <a:t>we</a:t>
            </a:r>
            <a:r>
              <a:rPr lang="da-DK"/>
              <a:t> </a:t>
            </a:r>
            <a:r>
              <a:rPr lang="da-DK" err="1"/>
              <a:t>will</a:t>
            </a:r>
            <a:r>
              <a:rPr lang="da-DK"/>
              <a:t> </a:t>
            </a:r>
            <a:r>
              <a:rPr lang="da-DK" err="1"/>
              <a:t>introduce</a:t>
            </a:r>
            <a:r>
              <a:rPr lang="da-DK"/>
              <a:t> </a:t>
            </a:r>
            <a:r>
              <a:rPr lang="da-DK" err="1"/>
              <a:t>these</a:t>
            </a:r>
            <a:r>
              <a:rPr lang="da-DK"/>
              <a:t> </a:t>
            </a:r>
            <a:r>
              <a:rPr lang="da-DK" err="1"/>
              <a:t>before</a:t>
            </a:r>
            <a:r>
              <a:rPr lang="da-DK"/>
              <a:t> </a:t>
            </a:r>
            <a:r>
              <a:rPr lang="da-DK" err="1"/>
              <a:t>moving</a:t>
            </a:r>
            <a:r>
              <a:rPr lang="da-DK"/>
              <a:t> on to </a:t>
            </a:r>
            <a:r>
              <a:rPr lang="da-DK" err="1"/>
              <a:t>discussing</a:t>
            </a:r>
            <a:r>
              <a:rPr lang="da-DK"/>
              <a:t> the </a:t>
            </a:r>
            <a:r>
              <a:rPr lang="da-DK" err="1"/>
              <a:t>thesis</a:t>
            </a:r>
            <a:r>
              <a:rPr lang="da-DK"/>
              <a:t> it </a:t>
            </a:r>
            <a:r>
              <a:rPr lang="da-DK" err="1"/>
              <a:t>self</a:t>
            </a:r>
            <a:r>
              <a:rPr lang="da-DK"/>
              <a:t>. </a:t>
            </a:r>
            <a:r>
              <a:rPr lang="da-DK" err="1"/>
              <a:t>That</a:t>
            </a:r>
            <a:r>
              <a:rPr lang="da-DK"/>
              <a:t> </a:t>
            </a:r>
            <a:r>
              <a:rPr lang="da-DK" err="1"/>
              <a:t>we</a:t>
            </a:r>
            <a:r>
              <a:rPr lang="da-DK"/>
              <a:t> </a:t>
            </a:r>
            <a:r>
              <a:rPr lang="da-DK" err="1"/>
              <a:t>will</a:t>
            </a:r>
            <a:r>
              <a:rPr lang="da-DK"/>
              <a:t> do in </a:t>
            </a:r>
            <a:r>
              <a:rPr lang="da-DK" err="1"/>
              <a:t>three</a:t>
            </a:r>
            <a:r>
              <a:rPr lang="da-DK"/>
              <a:t> parts: Data, Network </a:t>
            </a:r>
            <a:r>
              <a:rPr lang="da-DK" err="1"/>
              <a:t>Structure</a:t>
            </a:r>
            <a:r>
              <a:rPr lang="da-DK"/>
              <a:t> and Network </a:t>
            </a:r>
            <a:r>
              <a:rPr lang="da-DK" err="1"/>
              <a:t>growth</a:t>
            </a:r>
            <a:r>
              <a:rPr lang="da-DK"/>
              <a:t>. In </a:t>
            </a:r>
            <a:r>
              <a:rPr lang="da-DK" err="1"/>
              <a:t>these</a:t>
            </a:r>
            <a:r>
              <a:rPr lang="da-DK"/>
              <a:t> 3 parts </a:t>
            </a:r>
            <a:r>
              <a:rPr lang="da-DK" err="1"/>
              <a:t>we</a:t>
            </a:r>
            <a:r>
              <a:rPr lang="da-DK"/>
              <a:t> </a:t>
            </a:r>
            <a:r>
              <a:rPr lang="da-DK" err="1"/>
              <a:t>will</a:t>
            </a:r>
            <a:r>
              <a:rPr lang="da-DK"/>
              <a:t> not </a:t>
            </a:r>
            <a:r>
              <a:rPr lang="da-DK" err="1"/>
              <a:t>discuss</a:t>
            </a:r>
            <a:r>
              <a:rPr lang="da-DK"/>
              <a:t> </a:t>
            </a:r>
            <a:r>
              <a:rPr lang="da-DK" err="1"/>
              <a:t>our</a:t>
            </a:r>
            <a:r>
              <a:rPr lang="da-DK"/>
              <a:t> </a:t>
            </a:r>
            <a:r>
              <a:rPr lang="da-DK" err="1"/>
              <a:t>results</a:t>
            </a:r>
            <a:r>
              <a:rPr lang="da-DK"/>
              <a:t> as </a:t>
            </a:r>
            <a:r>
              <a:rPr lang="da-DK" err="1"/>
              <a:t>much</a:t>
            </a:r>
            <a:r>
              <a:rPr lang="da-DK"/>
              <a:t> as </a:t>
            </a:r>
            <a:r>
              <a:rPr lang="da-DK" err="1"/>
              <a:t>we</a:t>
            </a:r>
            <a:r>
              <a:rPr lang="da-DK"/>
              <a:t> </a:t>
            </a:r>
            <a:r>
              <a:rPr lang="da-DK" err="1"/>
              <a:t>will</a:t>
            </a:r>
            <a:r>
              <a:rPr lang="da-DK"/>
              <a:t> talk </a:t>
            </a:r>
            <a:r>
              <a:rPr lang="da-DK" err="1"/>
              <a:t>about</a:t>
            </a:r>
            <a:r>
              <a:rPr lang="da-DK"/>
              <a:t> the </a:t>
            </a:r>
            <a:r>
              <a:rPr lang="da-DK" err="1"/>
              <a:t>choices</a:t>
            </a:r>
            <a:r>
              <a:rPr lang="da-DK"/>
              <a:t> </a:t>
            </a:r>
            <a:r>
              <a:rPr lang="da-DK" err="1"/>
              <a:t>we</a:t>
            </a:r>
            <a:r>
              <a:rPr lang="da-DK"/>
              <a:t> made and </a:t>
            </a:r>
            <a:r>
              <a:rPr lang="da-DK" err="1"/>
              <a:t>what</a:t>
            </a:r>
            <a:r>
              <a:rPr lang="da-DK"/>
              <a:t> </a:t>
            </a:r>
            <a:r>
              <a:rPr lang="da-DK" err="1"/>
              <a:t>we</a:t>
            </a:r>
            <a:r>
              <a:rPr lang="da-DK"/>
              <a:t> </a:t>
            </a:r>
            <a:r>
              <a:rPr lang="da-DK" err="1"/>
              <a:t>could</a:t>
            </a:r>
            <a:r>
              <a:rPr lang="da-DK"/>
              <a:t> have done </a:t>
            </a:r>
            <a:r>
              <a:rPr lang="da-DK" err="1"/>
              <a:t>differently</a:t>
            </a:r>
            <a:r>
              <a:rPr lang="da-DK"/>
              <a:t>. </a:t>
            </a:r>
            <a:endParaRPr lang="en-GB"/>
          </a:p>
        </p:txBody>
      </p:sp>
      <p:sp>
        <p:nvSpPr>
          <p:cNvPr id="4" name="Slide Number Placeholder 3"/>
          <p:cNvSpPr>
            <a:spLocks noGrp="1"/>
          </p:cNvSpPr>
          <p:nvPr>
            <p:ph type="sldNum" sz="quarter" idx="5"/>
          </p:nvPr>
        </p:nvSpPr>
        <p:spPr/>
        <p:txBody>
          <a:bodyPr/>
          <a:lstStyle/>
          <a:p>
            <a:fld id="{D25BE85A-926F-4DE3-968F-3BB0387DF9D1}" type="slidenum">
              <a:rPr lang="da-DK" smtClean="0"/>
              <a:t>3</a:t>
            </a:fld>
            <a:endParaRPr lang="da-DK"/>
          </a:p>
        </p:txBody>
      </p:sp>
    </p:spTree>
    <p:extLst>
      <p:ext uri="{BB962C8B-B14F-4D97-AF65-F5344CB8AC3E}">
        <p14:creationId xmlns:p14="http://schemas.microsoft.com/office/powerpoint/2010/main" val="170924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ELINE (45 sekunder)</a:t>
            </a:r>
          </a:p>
          <a:p>
            <a:endParaRPr lang="da-DK"/>
          </a:p>
          <a:p>
            <a:r>
              <a:rPr lang="da-DK"/>
              <a:t>The </a:t>
            </a:r>
            <a:r>
              <a:rPr lang="da-DK" err="1"/>
              <a:t>scope</a:t>
            </a:r>
            <a:r>
              <a:rPr lang="da-DK"/>
              <a:t> </a:t>
            </a:r>
            <a:r>
              <a:rPr lang="da-DK" err="1"/>
              <a:t>was</a:t>
            </a:r>
            <a:r>
              <a:rPr lang="da-DK"/>
              <a:t> to </a:t>
            </a:r>
            <a:r>
              <a:rPr lang="da-DK" err="1"/>
              <a:t>investigate</a:t>
            </a:r>
            <a:r>
              <a:rPr lang="da-DK"/>
              <a:t> the </a:t>
            </a:r>
            <a:r>
              <a:rPr lang="da-DK" err="1"/>
              <a:t>structure</a:t>
            </a:r>
            <a:r>
              <a:rPr lang="da-DK"/>
              <a:t>, </a:t>
            </a:r>
            <a:r>
              <a:rPr lang="da-DK" err="1"/>
              <a:t>growth</a:t>
            </a:r>
            <a:r>
              <a:rPr lang="da-DK"/>
              <a:t> and </a:t>
            </a:r>
            <a:r>
              <a:rPr lang="da-DK" err="1"/>
              <a:t>gendered</a:t>
            </a:r>
            <a:r>
              <a:rPr lang="da-DK"/>
              <a:t> bias in </a:t>
            </a:r>
            <a:r>
              <a:rPr lang="da-DK" err="1"/>
              <a:t>networks</a:t>
            </a:r>
            <a:r>
              <a:rPr lang="da-DK"/>
              <a:t> from the English, German, French and Spanish </a:t>
            </a:r>
            <a:r>
              <a:rPr lang="da-DK" err="1"/>
              <a:t>wikipedia</a:t>
            </a:r>
            <a:r>
              <a:rPr lang="da-DK"/>
              <a:t> websites. </a:t>
            </a:r>
          </a:p>
          <a:p>
            <a:r>
              <a:rPr lang="da-DK" err="1"/>
              <a:t>We</a:t>
            </a:r>
            <a:r>
              <a:rPr lang="da-DK"/>
              <a:t> </a:t>
            </a:r>
            <a:r>
              <a:rPr lang="da-DK" err="1"/>
              <a:t>we</a:t>
            </a:r>
            <a:r>
              <a:rPr lang="da-DK"/>
              <a:t> </a:t>
            </a:r>
            <a:r>
              <a:rPr lang="da-DK" err="1"/>
              <a:t>limited</a:t>
            </a:r>
            <a:r>
              <a:rPr lang="da-DK"/>
              <a:t> the </a:t>
            </a:r>
            <a:r>
              <a:rPr lang="da-DK" err="1"/>
              <a:t>scope</a:t>
            </a:r>
            <a:r>
              <a:rPr lang="da-DK"/>
              <a:t> to center </a:t>
            </a:r>
            <a:r>
              <a:rPr lang="da-DK" err="1"/>
              <a:t>around</a:t>
            </a:r>
            <a:r>
              <a:rPr lang="da-DK"/>
              <a:t> </a:t>
            </a:r>
            <a:r>
              <a:rPr lang="da-DK" err="1"/>
              <a:t>scientists</a:t>
            </a:r>
            <a:r>
              <a:rPr lang="da-DK"/>
              <a:t> and THEIR </a:t>
            </a:r>
            <a:r>
              <a:rPr lang="da-DK" err="1"/>
              <a:t>wikipedia</a:t>
            </a:r>
            <a:r>
              <a:rPr lang="da-DK"/>
              <a:t> </a:t>
            </a:r>
            <a:r>
              <a:rPr lang="da-DK" err="1"/>
              <a:t>representation</a:t>
            </a:r>
            <a:r>
              <a:rPr lang="da-DK"/>
              <a:t>, as </a:t>
            </a:r>
            <a:r>
              <a:rPr lang="da-DK" err="1"/>
              <a:t>we</a:t>
            </a:r>
            <a:r>
              <a:rPr lang="da-DK"/>
              <a:t> </a:t>
            </a:r>
            <a:r>
              <a:rPr lang="da-DK" err="1"/>
              <a:t>wanted</a:t>
            </a:r>
            <a:r>
              <a:rPr lang="da-DK"/>
              <a:t> to research bias and </a:t>
            </a:r>
            <a:r>
              <a:rPr lang="da-DK" err="1"/>
              <a:t>knew</a:t>
            </a:r>
            <a:r>
              <a:rPr lang="da-DK"/>
              <a:t> </a:t>
            </a:r>
            <a:r>
              <a:rPr lang="da-DK" err="1"/>
              <a:t>that</a:t>
            </a:r>
            <a:r>
              <a:rPr lang="da-DK"/>
              <a:t> </a:t>
            </a:r>
            <a:r>
              <a:rPr lang="da-DK" err="1"/>
              <a:t>women</a:t>
            </a:r>
            <a:r>
              <a:rPr lang="da-DK"/>
              <a:t> </a:t>
            </a:r>
            <a:r>
              <a:rPr lang="da-DK" err="1"/>
              <a:t>historically</a:t>
            </a:r>
            <a:r>
              <a:rPr lang="da-DK"/>
              <a:t> has </a:t>
            </a:r>
            <a:r>
              <a:rPr lang="da-DK" err="1"/>
              <a:t>been</a:t>
            </a:r>
            <a:r>
              <a:rPr lang="da-DK"/>
              <a:t> </a:t>
            </a:r>
            <a:r>
              <a:rPr lang="da-DK" err="1"/>
              <a:t>underrepresentated</a:t>
            </a:r>
            <a:r>
              <a:rPr lang="da-DK"/>
              <a:t> in </a:t>
            </a:r>
            <a:r>
              <a:rPr lang="da-DK" err="1"/>
              <a:t>this</a:t>
            </a:r>
            <a:r>
              <a:rPr lang="da-DK"/>
              <a:t> </a:t>
            </a:r>
            <a:r>
              <a:rPr lang="da-DK" err="1"/>
              <a:t>field</a:t>
            </a:r>
            <a:r>
              <a:rPr lang="da-DK"/>
              <a:t>. </a:t>
            </a:r>
          </a:p>
          <a:p>
            <a:r>
              <a:rPr lang="da-DK" err="1"/>
              <a:t>Our</a:t>
            </a:r>
            <a:r>
              <a:rPr lang="da-DK"/>
              <a:t> research </a:t>
            </a:r>
            <a:r>
              <a:rPr lang="da-DK" err="1"/>
              <a:t>centered</a:t>
            </a:r>
            <a:r>
              <a:rPr lang="da-DK"/>
              <a:t> on </a:t>
            </a:r>
            <a:r>
              <a:rPr lang="da-DK" err="1"/>
              <a:t>ansering</a:t>
            </a:r>
            <a:r>
              <a:rPr lang="da-DK"/>
              <a:t> </a:t>
            </a:r>
            <a:r>
              <a:rPr lang="da-DK" err="1"/>
              <a:t>these</a:t>
            </a:r>
            <a:r>
              <a:rPr lang="da-DK"/>
              <a:t> </a:t>
            </a:r>
            <a:r>
              <a:rPr lang="da-DK" err="1"/>
              <a:t>four</a:t>
            </a:r>
            <a:r>
              <a:rPr lang="da-DK"/>
              <a:t> </a:t>
            </a:r>
            <a:r>
              <a:rPr lang="da-DK" err="1"/>
              <a:t>questions</a:t>
            </a:r>
            <a:r>
              <a:rPr lang="da-DK"/>
              <a:t> </a:t>
            </a:r>
            <a:r>
              <a:rPr lang="da-DK" err="1"/>
              <a:t>which</a:t>
            </a:r>
            <a:r>
              <a:rPr lang="da-DK"/>
              <a:t> </a:t>
            </a:r>
            <a:r>
              <a:rPr lang="da-DK" err="1"/>
              <a:t>are</a:t>
            </a:r>
            <a:r>
              <a:rPr lang="da-DK"/>
              <a:t> </a:t>
            </a:r>
          </a:p>
          <a:p>
            <a:endParaRPr lang="en-GB"/>
          </a:p>
        </p:txBody>
      </p:sp>
      <p:sp>
        <p:nvSpPr>
          <p:cNvPr id="4" name="Slide Number Placeholder 3"/>
          <p:cNvSpPr>
            <a:spLocks noGrp="1"/>
          </p:cNvSpPr>
          <p:nvPr>
            <p:ph type="sldNum" sz="quarter" idx="5"/>
          </p:nvPr>
        </p:nvSpPr>
        <p:spPr/>
        <p:txBody>
          <a:bodyPr/>
          <a:lstStyle/>
          <a:p>
            <a:fld id="{D25BE85A-926F-4DE3-968F-3BB0387DF9D1}" type="slidenum">
              <a:rPr lang="da-DK" smtClean="0"/>
              <a:t>4</a:t>
            </a:fld>
            <a:endParaRPr lang="da-DK"/>
          </a:p>
        </p:txBody>
      </p:sp>
    </p:spTree>
    <p:extLst>
      <p:ext uri="{BB962C8B-B14F-4D97-AF65-F5344CB8AC3E}">
        <p14:creationId xmlns:p14="http://schemas.microsoft.com/office/powerpoint/2010/main" val="157118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KAREN (2,5 min)</a:t>
            </a:r>
          </a:p>
          <a:p>
            <a:endParaRPr lang="da-DK"/>
          </a:p>
          <a:p>
            <a:r>
              <a:rPr lang="da-DK" noProof="0" err="1"/>
              <a:t>Having</a:t>
            </a:r>
            <a:r>
              <a:rPr lang="da-DK" noProof="0"/>
              <a:t> the </a:t>
            </a:r>
            <a:r>
              <a:rPr lang="da-DK" noProof="0" err="1"/>
              <a:t>scope</a:t>
            </a:r>
            <a:r>
              <a:rPr lang="da-DK" noProof="0"/>
              <a:t> </a:t>
            </a:r>
            <a:r>
              <a:rPr lang="da-DK" noProof="0" err="1"/>
              <a:t>defined</a:t>
            </a:r>
            <a:r>
              <a:rPr lang="da-DK" noProof="0"/>
              <a:t>, </a:t>
            </a:r>
            <a:r>
              <a:rPr lang="da-DK" noProof="0" err="1"/>
              <a:t>we</a:t>
            </a:r>
            <a:r>
              <a:rPr lang="da-DK" noProof="0"/>
              <a:t> </a:t>
            </a:r>
            <a:r>
              <a:rPr lang="da-DK" noProof="0" err="1"/>
              <a:t>will</a:t>
            </a:r>
            <a:r>
              <a:rPr lang="da-DK" noProof="0"/>
              <a:t> </a:t>
            </a:r>
            <a:r>
              <a:rPr lang="da-DK" noProof="0" err="1"/>
              <a:t>move</a:t>
            </a:r>
            <a:r>
              <a:rPr lang="da-DK" noProof="0"/>
              <a:t> on to 5 of the </a:t>
            </a:r>
            <a:r>
              <a:rPr lang="da-DK" noProof="0" err="1"/>
              <a:t>key</a:t>
            </a:r>
            <a:r>
              <a:rPr lang="da-DK" noProof="0"/>
              <a:t> </a:t>
            </a:r>
            <a:r>
              <a:rPr lang="da-DK" noProof="0" err="1"/>
              <a:t>findings</a:t>
            </a:r>
            <a:r>
              <a:rPr lang="da-DK" noProof="0"/>
              <a:t> in </a:t>
            </a:r>
            <a:r>
              <a:rPr lang="da-DK" noProof="0" err="1"/>
              <a:t>our</a:t>
            </a:r>
            <a:r>
              <a:rPr lang="da-DK" noProof="0"/>
              <a:t> </a:t>
            </a:r>
            <a:r>
              <a:rPr lang="da-DK" noProof="0" err="1"/>
              <a:t>thesis</a:t>
            </a:r>
            <a:r>
              <a:rPr lang="da-DK" noProof="0"/>
              <a:t>. </a:t>
            </a:r>
          </a:p>
          <a:p>
            <a:endParaRPr lang="da-DK" noProof="0"/>
          </a:p>
          <a:p>
            <a:r>
              <a:rPr lang="da-DK" noProof="0" err="1"/>
              <a:t>Many</a:t>
            </a:r>
            <a:r>
              <a:rPr lang="da-DK" noProof="0"/>
              <a:t> </a:t>
            </a:r>
            <a:r>
              <a:rPr lang="da-DK" noProof="0" err="1"/>
              <a:t>challenges</a:t>
            </a:r>
            <a:r>
              <a:rPr lang="da-DK" noProof="0"/>
              <a:t> in </a:t>
            </a:r>
            <a:r>
              <a:rPr lang="da-DK" noProof="0" err="1"/>
              <a:t>defining</a:t>
            </a:r>
            <a:r>
              <a:rPr lang="da-DK" noProof="0"/>
              <a:t> </a:t>
            </a:r>
            <a:r>
              <a:rPr lang="da-DK" noProof="0" err="1"/>
              <a:t>scientists</a:t>
            </a:r>
            <a:r>
              <a:rPr lang="da-DK" noProof="0"/>
              <a:t> – but </a:t>
            </a:r>
            <a:r>
              <a:rPr lang="da-DK" noProof="0" err="1"/>
              <a:t>also</a:t>
            </a:r>
            <a:r>
              <a:rPr lang="da-DK" noProof="0"/>
              <a:t> </a:t>
            </a:r>
            <a:r>
              <a:rPr lang="da-DK" noProof="0" err="1"/>
              <a:t>our</a:t>
            </a:r>
            <a:r>
              <a:rPr lang="da-DK" noProof="0"/>
              <a:t> </a:t>
            </a:r>
            <a:r>
              <a:rPr lang="da-DK" noProof="0" err="1"/>
              <a:t>very</a:t>
            </a:r>
            <a:r>
              <a:rPr lang="da-DK" noProof="0"/>
              <a:t> </a:t>
            </a:r>
            <a:r>
              <a:rPr lang="da-DK" noProof="0" err="1"/>
              <a:t>first</a:t>
            </a:r>
            <a:r>
              <a:rPr lang="da-DK" noProof="0"/>
              <a:t> </a:t>
            </a:r>
            <a:r>
              <a:rPr lang="da-DK" noProof="0" err="1"/>
              <a:t>finding</a:t>
            </a:r>
            <a:endParaRPr lang="da-DK" noProof="0"/>
          </a:p>
          <a:p>
            <a:endParaRPr lang="da-DK" noProof="0"/>
          </a:p>
          <a:p>
            <a:r>
              <a:rPr lang="da-DK" noProof="0" err="1"/>
              <a:t>Difficult</a:t>
            </a:r>
            <a:r>
              <a:rPr lang="da-DK" noProof="0"/>
              <a:t> to </a:t>
            </a:r>
            <a:r>
              <a:rPr lang="da-DK" noProof="0" err="1"/>
              <a:t>quantify</a:t>
            </a:r>
            <a:endParaRPr lang="da-DK" noProof="0"/>
          </a:p>
          <a:p>
            <a:endParaRPr lang="da-DK" noProof="0"/>
          </a:p>
          <a:p>
            <a:r>
              <a:rPr lang="da-DK" noProof="0"/>
              <a:t> </a:t>
            </a:r>
            <a:r>
              <a:rPr lang="da-DK" noProof="0" err="1"/>
              <a:t>remember</a:t>
            </a:r>
            <a:r>
              <a:rPr lang="da-DK" noProof="0"/>
              <a:t> </a:t>
            </a:r>
            <a:r>
              <a:rPr lang="da-DK" noProof="0" err="1"/>
              <a:t>that</a:t>
            </a:r>
            <a:r>
              <a:rPr lang="da-DK" noProof="0"/>
              <a:t> </a:t>
            </a:r>
            <a:r>
              <a:rPr lang="da-DK" noProof="0" err="1"/>
              <a:t>we</a:t>
            </a:r>
            <a:r>
              <a:rPr lang="da-DK" noProof="0"/>
              <a:t> </a:t>
            </a:r>
            <a:r>
              <a:rPr lang="da-DK" noProof="0" err="1"/>
              <a:t>are</a:t>
            </a:r>
            <a:r>
              <a:rPr lang="da-DK" noProof="0"/>
              <a:t> </a:t>
            </a:r>
            <a:r>
              <a:rPr lang="da-DK" noProof="0" err="1"/>
              <a:t>reproducing</a:t>
            </a:r>
            <a:r>
              <a:rPr lang="da-DK" noProof="0"/>
              <a:t> </a:t>
            </a:r>
            <a:r>
              <a:rPr lang="da-DK" noProof="0" err="1"/>
              <a:t>this</a:t>
            </a:r>
            <a:r>
              <a:rPr lang="da-DK" noProof="0"/>
              <a:t> bias</a:t>
            </a:r>
          </a:p>
          <a:p>
            <a:endParaRPr lang="da-DK" noProof="0"/>
          </a:p>
          <a:p>
            <a:endParaRPr lang="da-DK" noProof="0"/>
          </a:p>
          <a:p>
            <a:endParaRPr lang="da-DK" noProof="0"/>
          </a:p>
          <a:p>
            <a:endParaRPr lang="da-DK" noProof="0"/>
          </a:p>
          <a:p>
            <a:endParaRPr lang="da-DK" noProof="0"/>
          </a:p>
          <a:p>
            <a:endParaRPr lang="da-DK" noProof="0"/>
          </a:p>
          <a:p>
            <a:endParaRPr lang="da-DK" noProof="0"/>
          </a:p>
          <a:p>
            <a:endParaRPr lang="da-DK" noProof="0"/>
          </a:p>
          <a:p>
            <a:endParaRPr lang="da-DK" noProof="0"/>
          </a:p>
          <a:p>
            <a:endParaRPr lang="da-DK" noProof="0"/>
          </a:p>
          <a:p>
            <a:endParaRPr lang="da-DK" noProof="0"/>
          </a:p>
          <a:p>
            <a:endParaRPr lang="da-DK"/>
          </a:p>
          <a:p>
            <a:endParaRPr lang="da-DK"/>
          </a:p>
          <a:p>
            <a:r>
              <a:rPr lang="da-DK"/>
              <a:t>The </a:t>
            </a:r>
            <a:r>
              <a:rPr lang="da-DK" err="1"/>
              <a:t>first</a:t>
            </a:r>
            <a:r>
              <a:rPr lang="da-DK"/>
              <a:t> is </a:t>
            </a:r>
            <a:r>
              <a:rPr lang="da-DK" err="1"/>
              <a:t>that</a:t>
            </a:r>
            <a:r>
              <a:rPr lang="da-DK"/>
              <a:t> </a:t>
            </a:r>
            <a:r>
              <a:rPr lang="da-DK" err="1"/>
              <a:t>we</a:t>
            </a:r>
            <a:r>
              <a:rPr lang="da-DK"/>
              <a:t> </a:t>
            </a:r>
            <a:r>
              <a:rPr lang="da-DK" err="1"/>
              <a:t>found</a:t>
            </a:r>
            <a:r>
              <a:rPr lang="da-DK"/>
              <a:t> a </a:t>
            </a:r>
            <a:r>
              <a:rPr lang="da-DK" err="1"/>
              <a:t>gender</a:t>
            </a:r>
            <a:r>
              <a:rPr lang="da-DK"/>
              <a:t> bias </a:t>
            </a:r>
            <a:r>
              <a:rPr lang="da-DK" err="1"/>
              <a:t>before</a:t>
            </a:r>
            <a:r>
              <a:rPr lang="da-DK"/>
              <a:t> </a:t>
            </a:r>
            <a:r>
              <a:rPr lang="da-DK" err="1"/>
              <a:t>we</a:t>
            </a:r>
            <a:r>
              <a:rPr lang="da-DK"/>
              <a:t> </a:t>
            </a:r>
            <a:r>
              <a:rPr lang="da-DK" err="1"/>
              <a:t>constructed</a:t>
            </a:r>
            <a:r>
              <a:rPr lang="da-DK"/>
              <a:t> the </a:t>
            </a:r>
            <a:r>
              <a:rPr lang="da-DK" err="1"/>
              <a:t>network</a:t>
            </a:r>
            <a:r>
              <a:rPr lang="da-DK"/>
              <a:t>. As </a:t>
            </a:r>
            <a:r>
              <a:rPr lang="da-DK" err="1"/>
              <a:t>mentioned</a:t>
            </a:r>
            <a:r>
              <a:rPr lang="da-DK"/>
              <a:t> in the </a:t>
            </a:r>
            <a:r>
              <a:rPr lang="da-DK" err="1"/>
              <a:t>thesis</a:t>
            </a:r>
            <a:r>
              <a:rPr lang="da-DK"/>
              <a:t>, </a:t>
            </a:r>
            <a:r>
              <a:rPr lang="da-DK" err="1"/>
              <a:t>we</a:t>
            </a:r>
            <a:r>
              <a:rPr lang="da-DK"/>
              <a:t> had </a:t>
            </a:r>
            <a:r>
              <a:rPr lang="da-DK" err="1"/>
              <a:t>many</a:t>
            </a:r>
            <a:r>
              <a:rPr lang="da-DK"/>
              <a:t> </a:t>
            </a:r>
            <a:r>
              <a:rPr lang="da-DK" err="1"/>
              <a:t>challenges</a:t>
            </a:r>
            <a:r>
              <a:rPr lang="da-DK"/>
              <a:t> in </a:t>
            </a:r>
            <a:r>
              <a:rPr lang="da-DK" err="1"/>
              <a:t>defining</a:t>
            </a:r>
            <a:r>
              <a:rPr lang="da-DK"/>
              <a:t> </a:t>
            </a:r>
            <a:r>
              <a:rPr lang="da-DK" err="1"/>
              <a:t>our</a:t>
            </a:r>
            <a:r>
              <a:rPr lang="da-DK"/>
              <a:t> </a:t>
            </a:r>
            <a:r>
              <a:rPr lang="da-DK" err="1"/>
              <a:t>scientist</a:t>
            </a:r>
            <a:r>
              <a:rPr lang="da-DK"/>
              <a:t>-list, but in </a:t>
            </a:r>
            <a:r>
              <a:rPr lang="da-DK" err="1"/>
              <a:t>this</a:t>
            </a:r>
            <a:r>
              <a:rPr lang="da-DK"/>
              <a:t> </a:t>
            </a:r>
            <a:r>
              <a:rPr lang="da-DK" err="1"/>
              <a:t>process</a:t>
            </a:r>
            <a:r>
              <a:rPr lang="da-DK"/>
              <a:t> </a:t>
            </a:r>
            <a:r>
              <a:rPr lang="da-DK" err="1"/>
              <a:t>we</a:t>
            </a:r>
            <a:r>
              <a:rPr lang="da-DK"/>
              <a:t> </a:t>
            </a:r>
            <a:r>
              <a:rPr lang="da-DK" err="1"/>
              <a:t>also</a:t>
            </a:r>
            <a:r>
              <a:rPr lang="da-DK"/>
              <a:t> </a:t>
            </a:r>
            <a:r>
              <a:rPr lang="da-DK" err="1"/>
              <a:t>unexpectedly</a:t>
            </a:r>
            <a:r>
              <a:rPr lang="da-DK"/>
              <a:t> had an </a:t>
            </a:r>
            <a:r>
              <a:rPr lang="da-DK" err="1"/>
              <a:t>important</a:t>
            </a:r>
            <a:r>
              <a:rPr lang="da-DK"/>
              <a:t> </a:t>
            </a:r>
            <a:r>
              <a:rPr lang="da-DK" err="1"/>
              <a:t>finding</a:t>
            </a:r>
            <a:r>
              <a:rPr lang="da-DK"/>
              <a:t> for </a:t>
            </a:r>
            <a:r>
              <a:rPr lang="da-DK" err="1"/>
              <a:t>our</a:t>
            </a:r>
            <a:r>
              <a:rPr lang="da-DK"/>
              <a:t> </a:t>
            </a:r>
            <a:r>
              <a:rPr lang="da-DK" err="1"/>
              <a:t>thesis</a:t>
            </a:r>
            <a:r>
              <a:rPr lang="da-DK"/>
              <a:t>, </a:t>
            </a:r>
            <a:r>
              <a:rPr lang="da-DK" err="1"/>
              <a:t>namely</a:t>
            </a:r>
            <a:r>
              <a:rPr lang="da-DK"/>
              <a:t> </a:t>
            </a:r>
            <a:r>
              <a:rPr lang="da-DK" err="1"/>
              <a:t>how</a:t>
            </a:r>
            <a:r>
              <a:rPr lang="da-DK"/>
              <a:t> </a:t>
            </a:r>
            <a:r>
              <a:rPr lang="da-DK" err="1"/>
              <a:t>biased</a:t>
            </a:r>
            <a:r>
              <a:rPr lang="da-DK"/>
              <a:t> the list-system in Wikipedia is. </a:t>
            </a:r>
            <a:r>
              <a:rPr lang="da-DK" err="1"/>
              <a:t>These</a:t>
            </a:r>
            <a:r>
              <a:rPr lang="da-DK"/>
              <a:t> lists </a:t>
            </a:r>
            <a:r>
              <a:rPr lang="da-DK" err="1"/>
              <a:t>are</a:t>
            </a:r>
            <a:r>
              <a:rPr lang="da-DK"/>
              <a:t> </a:t>
            </a:r>
            <a:r>
              <a:rPr lang="da-DK" err="1"/>
              <a:t>created</a:t>
            </a:r>
            <a:r>
              <a:rPr lang="da-DK"/>
              <a:t> by editors and </a:t>
            </a:r>
            <a:r>
              <a:rPr lang="da-DK" err="1"/>
              <a:t>they</a:t>
            </a:r>
            <a:r>
              <a:rPr lang="da-DK"/>
              <a:t> </a:t>
            </a:r>
            <a:r>
              <a:rPr lang="da-DK" err="1"/>
              <a:t>are</a:t>
            </a:r>
            <a:r>
              <a:rPr lang="da-DK"/>
              <a:t> </a:t>
            </a:r>
            <a:r>
              <a:rPr lang="da-DK" err="1"/>
              <a:t>therefore</a:t>
            </a:r>
            <a:r>
              <a:rPr lang="da-DK"/>
              <a:t> as </a:t>
            </a:r>
            <a:r>
              <a:rPr lang="da-DK" err="1"/>
              <a:t>many</a:t>
            </a:r>
            <a:r>
              <a:rPr lang="da-DK"/>
              <a:t> </a:t>
            </a:r>
            <a:r>
              <a:rPr lang="da-DK" err="1"/>
              <a:t>other</a:t>
            </a:r>
            <a:r>
              <a:rPr lang="da-DK"/>
              <a:t> </a:t>
            </a:r>
            <a:r>
              <a:rPr lang="da-DK" err="1"/>
              <a:t>things</a:t>
            </a:r>
            <a:r>
              <a:rPr lang="da-DK"/>
              <a:t> in Wikipedia a product of the editors </a:t>
            </a:r>
            <a:r>
              <a:rPr lang="da-DK" err="1"/>
              <a:t>own</a:t>
            </a:r>
            <a:r>
              <a:rPr lang="da-DK"/>
              <a:t> bias. Not </a:t>
            </a:r>
            <a:r>
              <a:rPr lang="da-DK" err="1"/>
              <a:t>having</a:t>
            </a:r>
            <a:r>
              <a:rPr lang="da-DK"/>
              <a:t> a 100% </a:t>
            </a:r>
            <a:r>
              <a:rPr lang="da-DK" err="1"/>
              <a:t>certain</a:t>
            </a:r>
            <a:r>
              <a:rPr lang="da-DK"/>
              <a:t> list of </a:t>
            </a:r>
            <a:r>
              <a:rPr lang="da-DK" err="1"/>
              <a:t>who</a:t>
            </a:r>
            <a:r>
              <a:rPr lang="da-DK"/>
              <a:t> all notable </a:t>
            </a:r>
            <a:r>
              <a:rPr lang="da-DK" err="1"/>
              <a:t>scientists</a:t>
            </a:r>
            <a:r>
              <a:rPr lang="da-DK"/>
              <a:t> </a:t>
            </a:r>
            <a:r>
              <a:rPr lang="da-DK" err="1"/>
              <a:t>are</a:t>
            </a:r>
            <a:r>
              <a:rPr lang="da-DK"/>
              <a:t> </a:t>
            </a:r>
            <a:r>
              <a:rPr lang="da-DK" err="1"/>
              <a:t>this</a:t>
            </a:r>
            <a:r>
              <a:rPr lang="da-DK"/>
              <a:t> is </a:t>
            </a:r>
            <a:r>
              <a:rPr lang="da-DK" err="1"/>
              <a:t>however</a:t>
            </a:r>
            <a:r>
              <a:rPr lang="da-DK"/>
              <a:t> </a:t>
            </a:r>
            <a:r>
              <a:rPr lang="da-DK" err="1"/>
              <a:t>difficult</a:t>
            </a:r>
            <a:r>
              <a:rPr lang="da-DK"/>
              <a:t> to </a:t>
            </a:r>
            <a:r>
              <a:rPr lang="da-DK" err="1"/>
              <a:t>quantify</a:t>
            </a:r>
            <a:r>
              <a:rPr lang="da-DK"/>
              <a:t> </a:t>
            </a:r>
            <a:r>
              <a:rPr lang="da-DK" err="1"/>
              <a:t>exactly</a:t>
            </a:r>
            <a:r>
              <a:rPr lang="da-DK"/>
              <a:t> </a:t>
            </a:r>
            <a:r>
              <a:rPr lang="da-DK" err="1"/>
              <a:t>how</a:t>
            </a:r>
            <a:r>
              <a:rPr lang="da-DK"/>
              <a:t> big the bias is. </a:t>
            </a:r>
            <a:r>
              <a:rPr lang="da-DK" err="1"/>
              <a:t>We</a:t>
            </a:r>
            <a:r>
              <a:rPr lang="da-DK"/>
              <a:t> </a:t>
            </a:r>
            <a:r>
              <a:rPr lang="da-DK" err="1"/>
              <a:t>therefore</a:t>
            </a:r>
            <a:r>
              <a:rPr lang="da-DK"/>
              <a:t> </a:t>
            </a:r>
            <a:r>
              <a:rPr lang="da-DK" err="1"/>
              <a:t>compared</a:t>
            </a:r>
            <a:r>
              <a:rPr lang="da-DK"/>
              <a:t> the </a:t>
            </a:r>
            <a:r>
              <a:rPr lang="da-DK" err="1"/>
              <a:t>two</a:t>
            </a:r>
            <a:r>
              <a:rPr lang="da-DK"/>
              <a:t> lists ”List of </a:t>
            </a:r>
            <a:r>
              <a:rPr lang="da-DK" err="1"/>
              <a:t>chemists</a:t>
            </a:r>
            <a:r>
              <a:rPr lang="da-DK"/>
              <a:t>” and ”List of </a:t>
            </a:r>
            <a:r>
              <a:rPr lang="da-DK" err="1"/>
              <a:t>female</a:t>
            </a:r>
            <a:r>
              <a:rPr lang="da-DK"/>
              <a:t> </a:t>
            </a:r>
            <a:r>
              <a:rPr lang="da-DK" err="1"/>
              <a:t>chemists</a:t>
            </a:r>
            <a:r>
              <a:rPr lang="da-DK"/>
              <a:t>” and </a:t>
            </a:r>
            <a:r>
              <a:rPr lang="da-DK" err="1"/>
              <a:t>found</a:t>
            </a:r>
            <a:r>
              <a:rPr lang="da-DK"/>
              <a:t> </a:t>
            </a:r>
            <a:r>
              <a:rPr lang="da-DK" err="1"/>
              <a:t>that</a:t>
            </a:r>
            <a:r>
              <a:rPr lang="da-DK"/>
              <a:t> the overlap </a:t>
            </a:r>
            <a:r>
              <a:rPr lang="da-DK" err="1"/>
              <a:t>between</a:t>
            </a:r>
            <a:r>
              <a:rPr lang="da-DK"/>
              <a:t> the </a:t>
            </a:r>
            <a:r>
              <a:rPr lang="da-DK" err="1"/>
              <a:t>two</a:t>
            </a:r>
            <a:r>
              <a:rPr lang="da-DK"/>
              <a:t> lists </a:t>
            </a:r>
            <a:r>
              <a:rPr lang="da-DK" err="1"/>
              <a:t>was</a:t>
            </a:r>
            <a:r>
              <a:rPr lang="da-DK"/>
              <a:t> </a:t>
            </a:r>
            <a:r>
              <a:rPr lang="da-DK" err="1"/>
              <a:t>very</a:t>
            </a:r>
            <a:r>
              <a:rPr lang="da-DK"/>
              <a:t> small and </a:t>
            </a:r>
            <a:r>
              <a:rPr lang="da-DK" err="1"/>
              <a:t>many</a:t>
            </a:r>
            <a:r>
              <a:rPr lang="da-DK"/>
              <a:t> </a:t>
            </a:r>
            <a:r>
              <a:rPr lang="da-DK" err="1"/>
              <a:t>women</a:t>
            </a:r>
            <a:r>
              <a:rPr lang="da-DK"/>
              <a:t> </a:t>
            </a:r>
            <a:r>
              <a:rPr lang="da-DK" err="1"/>
              <a:t>where</a:t>
            </a:r>
            <a:r>
              <a:rPr lang="da-DK"/>
              <a:t> missing from </a:t>
            </a:r>
            <a:r>
              <a:rPr lang="da-DK" err="1"/>
              <a:t>that</a:t>
            </a:r>
            <a:r>
              <a:rPr lang="da-DK"/>
              <a:t> </a:t>
            </a:r>
            <a:r>
              <a:rPr lang="da-DK" err="1"/>
              <a:t>first</a:t>
            </a:r>
            <a:r>
              <a:rPr lang="da-DK"/>
              <a:t> list. </a:t>
            </a:r>
          </a:p>
          <a:p>
            <a:endParaRPr lang="da-DK"/>
          </a:p>
          <a:p>
            <a:r>
              <a:rPr lang="da-DK"/>
              <a:t>OVERVEJ at drop kemikere</a:t>
            </a:r>
          </a:p>
          <a:p>
            <a:endParaRPr lang="da-DK"/>
          </a:p>
          <a:p>
            <a:r>
              <a:rPr lang="da-DK" err="1"/>
              <a:t>Having</a:t>
            </a:r>
            <a:r>
              <a:rPr lang="da-DK"/>
              <a:t> </a:t>
            </a:r>
            <a:r>
              <a:rPr lang="da-DK" err="1"/>
              <a:t>scraped</a:t>
            </a:r>
            <a:r>
              <a:rPr lang="da-DK"/>
              <a:t> the data and </a:t>
            </a:r>
            <a:r>
              <a:rPr lang="da-DK" err="1"/>
              <a:t>created</a:t>
            </a:r>
            <a:r>
              <a:rPr lang="da-DK"/>
              <a:t> </a:t>
            </a:r>
            <a:r>
              <a:rPr lang="da-DK" err="1"/>
              <a:t>our</a:t>
            </a:r>
            <a:r>
              <a:rPr lang="da-DK"/>
              <a:t> </a:t>
            </a:r>
            <a:r>
              <a:rPr lang="da-DK" err="1"/>
              <a:t>networks</a:t>
            </a:r>
            <a:r>
              <a:rPr lang="da-DK"/>
              <a:t> </a:t>
            </a:r>
            <a:r>
              <a:rPr lang="da-DK" err="1"/>
              <a:t>we</a:t>
            </a:r>
            <a:r>
              <a:rPr lang="da-DK"/>
              <a:t> had 4 more </a:t>
            </a:r>
            <a:r>
              <a:rPr lang="da-DK" err="1"/>
              <a:t>findings</a:t>
            </a:r>
            <a:r>
              <a:rPr lang="da-DK"/>
              <a:t> </a:t>
            </a:r>
            <a:r>
              <a:rPr lang="da-DK" err="1"/>
              <a:t>we</a:t>
            </a:r>
            <a:r>
              <a:rPr lang="da-DK"/>
              <a:t> </a:t>
            </a:r>
            <a:r>
              <a:rPr lang="da-DK" err="1"/>
              <a:t>would</a:t>
            </a:r>
            <a:r>
              <a:rPr lang="da-DK"/>
              <a:t> like to highlight. </a:t>
            </a:r>
            <a:r>
              <a:rPr lang="da-DK" err="1"/>
              <a:t>Firstly</a:t>
            </a:r>
            <a:r>
              <a:rPr lang="da-DK"/>
              <a:t>, the </a:t>
            </a:r>
            <a:r>
              <a:rPr lang="da-DK" err="1"/>
              <a:t>four</a:t>
            </a:r>
            <a:r>
              <a:rPr lang="da-DK"/>
              <a:t> </a:t>
            </a:r>
            <a:r>
              <a:rPr lang="da-DK" err="1"/>
              <a:t>networks</a:t>
            </a:r>
            <a:r>
              <a:rPr lang="da-DK"/>
              <a:t> </a:t>
            </a:r>
            <a:r>
              <a:rPr lang="da-DK" err="1"/>
              <a:t>we</a:t>
            </a:r>
            <a:r>
              <a:rPr lang="da-DK"/>
              <a:t> </a:t>
            </a:r>
            <a:r>
              <a:rPr lang="da-DK" err="1"/>
              <a:t>created</a:t>
            </a:r>
            <a:r>
              <a:rPr lang="da-DK"/>
              <a:t> </a:t>
            </a:r>
            <a:r>
              <a:rPr lang="da-DK" err="1"/>
              <a:t>differed</a:t>
            </a:r>
            <a:r>
              <a:rPr lang="da-DK"/>
              <a:t> not </a:t>
            </a:r>
            <a:r>
              <a:rPr lang="da-DK" err="1"/>
              <a:t>only</a:t>
            </a:r>
            <a:r>
              <a:rPr lang="da-DK"/>
              <a:t> in </a:t>
            </a:r>
            <a:r>
              <a:rPr lang="da-DK" err="1"/>
              <a:t>size</a:t>
            </a:r>
            <a:r>
              <a:rPr lang="da-DK"/>
              <a:t> but </a:t>
            </a:r>
            <a:r>
              <a:rPr lang="da-DK" err="1"/>
              <a:t>also</a:t>
            </a:r>
            <a:r>
              <a:rPr lang="da-DK"/>
              <a:t> in </a:t>
            </a:r>
            <a:r>
              <a:rPr lang="da-DK" err="1"/>
              <a:t>degree</a:t>
            </a:r>
            <a:r>
              <a:rPr lang="da-DK"/>
              <a:t> distribution </a:t>
            </a:r>
            <a:r>
              <a:rPr lang="da-DK" err="1"/>
              <a:t>across</a:t>
            </a:r>
            <a:r>
              <a:rPr lang="da-DK"/>
              <a:t> </a:t>
            </a:r>
            <a:r>
              <a:rPr lang="da-DK" err="1"/>
              <a:t>languages</a:t>
            </a:r>
            <a:r>
              <a:rPr lang="da-DK"/>
              <a:t>. </a:t>
            </a:r>
            <a:r>
              <a:rPr lang="da-DK" err="1"/>
              <a:t>Around</a:t>
            </a:r>
            <a:r>
              <a:rPr lang="da-DK"/>
              <a:t> 50% of all nodes has 2 or </a:t>
            </a:r>
            <a:r>
              <a:rPr lang="da-DK" err="1"/>
              <a:t>less</a:t>
            </a:r>
            <a:r>
              <a:rPr lang="da-DK"/>
              <a:t> </a:t>
            </a:r>
            <a:r>
              <a:rPr lang="da-DK" err="1"/>
              <a:t>edges</a:t>
            </a:r>
            <a:endParaRPr lang="da-DK"/>
          </a:p>
          <a:p>
            <a:endParaRPr lang="da-DK"/>
          </a:p>
          <a:p>
            <a:r>
              <a:rPr lang="da-DK" err="1"/>
              <a:t>Secondly</a:t>
            </a:r>
            <a:r>
              <a:rPr lang="da-DK"/>
              <a:t> by </a:t>
            </a:r>
            <a:r>
              <a:rPr lang="da-DK" err="1"/>
              <a:t>looking</a:t>
            </a:r>
            <a:r>
              <a:rPr lang="da-DK"/>
              <a:t> at the </a:t>
            </a:r>
            <a:r>
              <a:rPr lang="da-DK" err="1"/>
              <a:t>degree</a:t>
            </a:r>
            <a:r>
              <a:rPr lang="da-DK"/>
              <a:t> distribution </a:t>
            </a:r>
            <a:r>
              <a:rPr lang="da-DK" err="1"/>
              <a:t>we</a:t>
            </a:r>
            <a:r>
              <a:rPr lang="da-DK"/>
              <a:t> </a:t>
            </a:r>
            <a:r>
              <a:rPr lang="da-DK" err="1"/>
              <a:t>found</a:t>
            </a:r>
            <a:r>
              <a:rPr lang="da-DK"/>
              <a:t> </a:t>
            </a:r>
            <a:r>
              <a:rPr lang="da-DK" err="1"/>
              <a:t>that</a:t>
            </a:r>
            <a:r>
              <a:rPr lang="da-DK"/>
              <a:t> all 4 </a:t>
            </a:r>
            <a:r>
              <a:rPr lang="da-DK" err="1"/>
              <a:t>networks</a:t>
            </a:r>
            <a:r>
              <a:rPr lang="da-DK"/>
              <a:t> had a </a:t>
            </a:r>
            <a:r>
              <a:rPr lang="da-DK" err="1"/>
              <a:t>scale-free</a:t>
            </a:r>
            <a:r>
              <a:rPr lang="da-DK"/>
              <a:t> </a:t>
            </a:r>
            <a:r>
              <a:rPr lang="da-DK" err="1"/>
              <a:t>structure</a:t>
            </a:r>
            <a:r>
              <a:rPr lang="da-DK"/>
              <a:t> with </a:t>
            </a:r>
            <a:r>
              <a:rPr lang="da-DK" err="1"/>
              <a:t>few</a:t>
            </a:r>
            <a:r>
              <a:rPr lang="da-DK"/>
              <a:t> </a:t>
            </a:r>
            <a:r>
              <a:rPr lang="da-DK" err="1"/>
              <a:t>highly</a:t>
            </a:r>
            <a:r>
              <a:rPr lang="da-DK"/>
              <a:t> </a:t>
            </a:r>
            <a:r>
              <a:rPr lang="da-DK" err="1"/>
              <a:t>connected</a:t>
            </a:r>
            <a:r>
              <a:rPr lang="da-DK"/>
              <a:t> nodes and </a:t>
            </a:r>
            <a:r>
              <a:rPr lang="da-DK" err="1"/>
              <a:t>many</a:t>
            </a:r>
            <a:r>
              <a:rPr lang="da-DK"/>
              <a:t> </a:t>
            </a:r>
            <a:r>
              <a:rPr lang="da-DK" err="1"/>
              <a:t>poorly</a:t>
            </a:r>
            <a:r>
              <a:rPr lang="da-DK"/>
              <a:t> </a:t>
            </a:r>
            <a:r>
              <a:rPr lang="da-DK" err="1"/>
              <a:t>connected</a:t>
            </a:r>
            <a:r>
              <a:rPr lang="da-DK"/>
              <a:t> nodes. </a:t>
            </a:r>
            <a:r>
              <a:rPr lang="da-DK" err="1"/>
              <a:t>We</a:t>
            </a:r>
            <a:r>
              <a:rPr lang="da-DK"/>
              <a:t> </a:t>
            </a:r>
            <a:r>
              <a:rPr lang="da-DK" err="1"/>
              <a:t>found</a:t>
            </a:r>
            <a:r>
              <a:rPr lang="da-DK"/>
              <a:t> </a:t>
            </a:r>
            <a:r>
              <a:rPr lang="da-DK" err="1"/>
              <a:t>that</a:t>
            </a:r>
            <a:r>
              <a:rPr lang="da-DK"/>
              <a:t> the mostparts of </a:t>
            </a:r>
            <a:r>
              <a:rPr lang="da-DK" err="1"/>
              <a:t>these</a:t>
            </a:r>
            <a:r>
              <a:rPr lang="da-DK"/>
              <a:t> hub-nodes </a:t>
            </a:r>
            <a:r>
              <a:rPr lang="da-DK" err="1"/>
              <a:t>were</a:t>
            </a:r>
            <a:r>
              <a:rPr lang="da-DK"/>
              <a:t> male </a:t>
            </a:r>
            <a:r>
              <a:rPr lang="da-DK" err="1"/>
              <a:t>scientists</a:t>
            </a:r>
            <a:r>
              <a:rPr lang="da-DK"/>
              <a:t> and </a:t>
            </a:r>
            <a:r>
              <a:rPr lang="da-DK" err="1"/>
              <a:t>that</a:t>
            </a:r>
            <a:r>
              <a:rPr lang="da-DK"/>
              <a:t> the </a:t>
            </a:r>
            <a:r>
              <a:rPr lang="da-DK" err="1"/>
              <a:t>female</a:t>
            </a:r>
            <a:r>
              <a:rPr lang="da-DK"/>
              <a:t> nodes in general </a:t>
            </a:r>
            <a:r>
              <a:rPr lang="da-DK" err="1"/>
              <a:t>were</a:t>
            </a:r>
            <a:r>
              <a:rPr lang="da-DK"/>
              <a:t> </a:t>
            </a:r>
            <a:r>
              <a:rPr lang="da-DK" err="1"/>
              <a:t>less</a:t>
            </a:r>
            <a:r>
              <a:rPr lang="da-DK"/>
              <a:t> </a:t>
            </a:r>
            <a:r>
              <a:rPr lang="da-DK" err="1"/>
              <a:t>connected</a:t>
            </a:r>
            <a:r>
              <a:rPr lang="da-DK"/>
              <a:t>. </a:t>
            </a:r>
          </a:p>
          <a:p>
            <a:endParaRPr lang="da-DK"/>
          </a:p>
          <a:p>
            <a:r>
              <a:rPr lang="da-DK" err="1"/>
              <a:t>We</a:t>
            </a:r>
            <a:r>
              <a:rPr lang="da-DK"/>
              <a:t> </a:t>
            </a:r>
            <a:r>
              <a:rPr lang="da-DK" err="1"/>
              <a:t>also</a:t>
            </a:r>
            <a:r>
              <a:rPr lang="da-DK"/>
              <a:t> </a:t>
            </a:r>
            <a:r>
              <a:rPr lang="da-DK" err="1"/>
              <a:t>computed</a:t>
            </a:r>
            <a:r>
              <a:rPr lang="da-DK"/>
              <a:t> </a:t>
            </a:r>
            <a:r>
              <a:rPr lang="da-DK" err="1"/>
              <a:t>communities</a:t>
            </a:r>
            <a:r>
              <a:rPr lang="da-DK"/>
              <a:t> for </a:t>
            </a:r>
            <a:r>
              <a:rPr lang="da-DK" err="1"/>
              <a:t>each</a:t>
            </a:r>
            <a:r>
              <a:rPr lang="da-DK"/>
              <a:t> </a:t>
            </a:r>
            <a:r>
              <a:rPr lang="da-DK" err="1"/>
              <a:t>network</a:t>
            </a:r>
            <a:r>
              <a:rPr lang="da-DK"/>
              <a:t> and </a:t>
            </a:r>
            <a:r>
              <a:rPr lang="da-DK" err="1"/>
              <a:t>looked</a:t>
            </a:r>
            <a:r>
              <a:rPr lang="da-DK"/>
              <a:t> at </a:t>
            </a:r>
            <a:r>
              <a:rPr lang="da-DK" err="1"/>
              <a:t>their</a:t>
            </a:r>
            <a:r>
              <a:rPr lang="da-DK"/>
              <a:t> </a:t>
            </a:r>
            <a:r>
              <a:rPr lang="da-DK" err="1"/>
              <a:t>similarities</a:t>
            </a:r>
            <a:r>
              <a:rPr lang="da-DK"/>
              <a:t> </a:t>
            </a:r>
            <a:r>
              <a:rPr lang="da-DK" err="1"/>
              <a:t>across</a:t>
            </a:r>
            <a:r>
              <a:rPr lang="da-DK"/>
              <a:t> </a:t>
            </a:r>
            <a:r>
              <a:rPr lang="da-DK" err="1"/>
              <a:t>languages</a:t>
            </a:r>
            <a:r>
              <a:rPr lang="da-DK"/>
              <a:t>. </a:t>
            </a:r>
            <a:r>
              <a:rPr lang="da-DK" err="1"/>
              <a:t>We</a:t>
            </a:r>
            <a:r>
              <a:rPr lang="da-DK"/>
              <a:t> </a:t>
            </a:r>
            <a:r>
              <a:rPr lang="da-DK" err="1"/>
              <a:t>found</a:t>
            </a:r>
            <a:r>
              <a:rPr lang="da-DK"/>
              <a:t> </a:t>
            </a:r>
            <a:r>
              <a:rPr lang="da-DK" err="1"/>
              <a:t>that</a:t>
            </a:r>
            <a:r>
              <a:rPr lang="da-DK"/>
              <a:t> </a:t>
            </a:r>
            <a:r>
              <a:rPr lang="da-DK" err="1"/>
              <a:t>despite</a:t>
            </a:r>
            <a:r>
              <a:rPr lang="da-DK"/>
              <a:t> </a:t>
            </a:r>
            <a:r>
              <a:rPr lang="da-DK" err="1"/>
              <a:t>being</a:t>
            </a:r>
            <a:r>
              <a:rPr lang="da-DK"/>
              <a:t> </a:t>
            </a:r>
            <a:r>
              <a:rPr lang="da-DK" err="1"/>
              <a:t>created</a:t>
            </a:r>
            <a:r>
              <a:rPr lang="da-DK"/>
              <a:t> from 4 </a:t>
            </a:r>
            <a:r>
              <a:rPr lang="da-DK" err="1"/>
              <a:t>very</a:t>
            </a:r>
            <a:r>
              <a:rPr lang="da-DK"/>
              <a:t> </a:t>
            </a:r>
            <a:r>
              <a:rPr lang="da-DK" err="1"/>
              <a:t>different</a:t>
            </a:r>
            <a:r>
              <a:rPr lang="da-DK"/>
              <a:t> </a:t>
            </a:r>
            <a:r>
              <a:rPr lang="da-DK" err="1"/>
              <a:t>network</a:t>
            </a:r>
            <a:r>
              <a:rPr lang="da-DK"/>
              <a:t> </a:t>
            </a:r>
            <a:r>
              <a:rPr lang="da-DK" err="1"/>
              <a:t>there</a:t>
            </a:r>
            <a:r>
              <a:rPr lang="da-DK"/>
              <a:t> </a:t>
            </a:r>
            <a:r>
              <a:rPr lang="da-DK" err="1"/>
              <a:t>were</a:t>
            </a:r>
            <a:r>
              <a:rPr lang="da-DK"/>
              <a:t> clear </a:t>
            </a:r>
            <a:r>
              <a:rPr lang="da-DK" err="1"/>
              <a:t>similarities</a:t>
            </a:r>
            <a:r>
              <a:rPr lang="da-DK"/>
              <a:t> </a:t>
            </a:r>
            <a:r>
              <a:rPr lang="da-DK" err="1"/>
              <a:t>between</a:t>
            </a:r>
            <a:r>
              <a:rPr lang="da-DK"/>
              <a:t> the </a:t>
            </a:r>
            <a:r>
              <a:rPr lang="da-DK" err="1"/>
              <a:t>communities</a:t>
            </a:r>
            <a:r>
              <a:rPr lang="da-DK"/>
              <a:t> </a:t>
            </a:r>
            <a:r>
              <a:rPr lang="da-DK" err="1"/>
              <a:t>detected</a:t>
            </a:r>
            <a:r>
              <a:rPr lang="da-DK"/>
              <a:t>. </a:t>
            </a:r>
          </a:p>
          <a:p>
            <a:endParaRPr lang="da-DK"/>
          </a:p>
          <a:p>
            <a:r>
              <a:rPr lang="da-DK" err="1"/>
              <a:t>Lastly</a:t>
            </a:r>
            <a:r>
              <a:rPr lang="da-DK"/>
              <a:t> </a:t>
            </a:r>
            <a:r>
              <a:rPr lang="da-DK" err="1"/>
              <a:t>we</a:t>
            </a:r>
            <a:r>
              <a:rPr lang="da-DK"/>
              <a:t> </a:t>
            </a:r>
            <a:r>
              <a:rPr lang="da-DK" err="1"/>
              <a:t>investigated</a:t>
            </a:r>
            <a:r>
              <a:rPr lang="da-DK"/>
              <a:t> the </a:t>
            </a:r>
            <a:r>
              <a:rPr lang="da-DK" err="1"/>
              <a:t>growth</a:t>
            </a:r>
            <a:r>
              <a:rPr lang="da-DK"/>
              <a:t> of </a:t>
            </a:r>
            <a:r>
              <a:rPr lang="da-DK" err="1"/>
              <a:t>each</a:t>
            </a:r>
            <a:r>
              <a:rPr lang="da-DK"/>
              <a:t> </a:t>
            </a:r>
            <a:r>
              <a:rPr lang="da-DK" err="1"/>
              <a:t>network</a:t>
            </a:r>
            <a:r>
              <a:rPr lang="da-DK"/>
              <a:t> and </a:t>
            </a:r>
            <a:r>
              <a:rPr lang="da-DK" err="1"/>
              <a:t>found</a:t>
            </a:r>
            <a:r>
              <a:rPr lang="da-DK"/>
              <a:t> </a:t>
            </a:r>
            <a:r>
              <a:rPr lang="da-DK" err="1"/>
              <a:t>that</a:t>
            </a:r>
            <a:r>
              <a:rPr lang="da-DK"/>
              <a:t> </a:t>
            </a:r>
            <a:r>
              <a:rPr lang="da-DK" err="1"/>
              <a:t>despite</a:t>
            </a:r>
            <a:r>
              <a:rPr lang="da-DK"/>
              <a:t> differences in </a:t>
            </a:r>
            <a:r>
              <a:rPr lang="da-DK" err="1"/>
              <a:t>size</a:t>
            </a:r>
            <a:r>
              <a:rPr lang="da-DK"/>
              <a:t>, all </a:t>
            </a:r>
            <a:r>
              <a:rPr lang="da-DK" err="1"/>
              <a:t>networks</a:t>
            </a:r>
            <a:r>
              <a:rPr lang="da-DK"/>
              <a:t> </a:t>
            </a:r>
            <a:r>
              <a:rPr lang="da-DK" err="1"/>
              <a:t>exhibited</a:t>
            </a:r>
            <a:r>
              <a:rPr lang="da-DK"/>
              <a:t> </a:t>
            </a:r>
            <a:r>
              <a:rPr lang="da-DK" err="1"/>
              <a:t>bursty</a:t>
            </a:r>
            <a:r>
              <a:rPr lang="da-DK"/>
              <a:t> </a:t>
            </a:r>
            <a:r>
              <a:rPr lang="da-DK" err="1"/>
              <a:t>growth</a:t>
            </a:r>
            <a:r>
              <a:rPr lang="da-DK"/>
              <a:t> </a:t>
            </a:r>
            <a:r>
              <a:rPr lang="da-DK" err="1"/>
              <a:t>behaviour</a:t>
            </a:r>
            <a:r>
              <a:rPr lang="da-DK"/>
              <a:t>, but the </a:t>
            </a:r>
            <a:r>
              <a:rPr lang="da-DK" err="1"/>
              <a:t>growth</a:t>
            </a:r>
            <a:r>
              <a:rPr lang="da-DK"/>
              <a:t> </a:t>
            </a:r>
            <a:r>
              <a:rPr lang="da-DK" err="1"/>
              <a:t>behaviour</a:t>
            </a:r>
            <a:r>
              <a:rPr lang="da-DK"/>
              <a:t> </a:t>
            </a:r>
            <a:r>
              <a:rPr lang="da-DK" err="1"/>
              <a:t>seemed</a:t>
            </a:r>
            <a:r>
              <a:rPr lang="da-DK"/>
              <a:t> to </a:t>
            </a:r>
            <a:r>
              <a:rPr lang="da-DK" err="1"/>
              <a:t>reflect</a:t>
            </a:r>
            <a:r>
              <a:rPr lang="da-DK"/>
              <a:t> the </a:t>
            </a:r>
            <a:r>
              <a:rPr lang="da-DK" err="1"/>
              <a:t>network</a:t>
            </a:r>
            <a:r>
              <a:rPr lang="da-DK"/>
              <a:t> </a:t>
            </a:r>
            <a:r>
              <a:rPr lang="da-DK" err="1"/>
              <a:t>size</a:t>
            </a:r>
            <a:r>
              <a:rPr lang="da-DK"/>
              <a:t> and </a:t>
            </a:r>
            <a:r>
              <a:rPr lang="da-DK" err="1"/>
              <a:t>connectedness</a:t>
            </a:r>
            <a:r>
              <a:rPr lang="da-DK"/>
              <a:t> as </a:t>
            </a:r>
            <a:r>
              <a:rPr lang="da-DK" err="1"/>
              <a:t>seen</a:t>
            </a:r>
            <a:r>
              <a:rPr lang="da-DK"/>
              <a:t> from the Spanish </a:t>
            </a:r>
            <a:r>
              <a:rPr lang="da-DK" err="1"/>
              <a:t>network</a:t>
            </a:r>
            <a:r>
              <a:rPr lang="da-DK"/>
              <a:t>. </a:t>
            </a:r>
            <a:r>
              <a:rPr lang="da-DK" err="1"/>
              <a:t>We</a:t>
            </a:r>
            <a:r>
              <a:rPr lang="da-DK"/>
              <a:t> </a:t>
            </a:r>
            <a:r>
              <a:rPr lang="da-DK" err="1"/>
              <a:t>also</a:t>
            </a:r>
            <a:r>
              <a:rPr lang="da-DK"/>
              <a:t> </a:t>
            </a:r>
            <a:r>
              <a:rPr lang="da-DK" err="1"/>
              <a:t>found</a:t>
            </a:r>
            <a:r>
              <a:rPr lang="da-DK"/>
              <a:t> </a:t>
            </a:r>
            <a:r>
              <a:rPr lang="da-DK" err="1"/>
              <a:t>that</a:t>
            </a:r>
            <a:r>
              <a:rPr lang="da-DK"/>
              <a:t> nodes </a:t>
            </a:r>
            <a:r>
              <a:rPr lang="da-DK" err="1"/>
              <a:t>grew</a:t>
            </a:r>
            <a:r>
              <a:rPr lang="da-DK"/>
              <a:t> </a:t>
            </a:r>
            <a:r>
              <a:rPr lang="da-DK" err="1"/>
              <a:t>differently</a:t>
            </a:r>
            <a:r>
              <a:rPr lang="da-DK"/>
              <a:t> </a:t>
            </a:r>
            <a:r>
              <a:rPr lang="da-DK" err="1"/>
              <a:t>across</a:t>
            </a:r>
            <a:r>
              <a:rPr lang="da-DK"/>
              <a:t> </a:t>
            </a:r>
            <a:r>
              <a:rPr lang="da-DK" err="1"/>
              <a:t>languages</a:t>
            </a:r>
            <a:r>
              <a:rPr lang="da-DK"/>
              <a:t>. </a:t>
            </a:r>
          </a:p>
          <a:p>
            <a:endParaRPr lang="da-DK"/>
          </a:p>
          <a:p>
            <a:endParaRPr lang="da-DK"/>
          </a:p>
          <a:p>
            <a:endParaRPr lang="da-DK"/>
          </a:p>
          <a:p>
            <a:endParaRPr lang="da-DK"/>
          </a:p>
          <a:p>
            <a:r>
              <a:rPr lang="en-DK"/>
              <a:t>Der var bias allerede inden vi lavede netværket</a:t>
            </a:r>
          </a:p>
          <a:p>
            <a:r>
              <a:rPr lang="en-DK"/>
              <a:t>Communties på tværs af sprog stadig er pænt fucking ens</a:t>
            </a:r>
          </a:p>
          <a:p>
            <a:r>
              <a:rPr lang="en-DK"/>
              <a:t>At alle sprog var bursty: more than expected growth bursty</a:t>
            </a:r>
          </a:p>
          <a:p>
            <a:endParaRPr lang="en-DK"/>
          </a:p>
        </p:txBody>
      </p:sp>
      <p:sp>
        <p:nvSpPr>
          <p:cNvPr id="4" name="Slide Number Placeholder 3"/>
          <p:cNvSpPr>
            <a:spLocks noGrp="1"/>
          </p:cNvSpPr>
          <p:nvPr>
            <p:ph type="sldNum" sz="quarter" idx="5"/>
          </p:nvPr>
        </p:nvSpPr>
        <p:spPr/>
        <p:txBody>
          <a:bodyPr/>
          <a:lstStyle/>
          <a:p>
            <a:fld id="{D25BE85A-926F-4DE3-968F-3BB0387DF9D1}" type="slidenum">
              <a:rPr lang="da-DK" smtClean="0"/>
              <a:t>5</a:t>
            </a:fld>
            <a:endParaRPr lang="da-DK"/>
          </a:p>
        </p:txBody>
      </p:sp>
    </p:spTree>
    <p:extLst>
      <p:ext uri="{BB962C8B-B14F-4D97-AF65-F5344CB8AC3E}">
        <p14:creationId xmlns:p14="http://schemas.microsoft.com/office/powerpoint/2010/main" val="375027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5B804-8204-28B1-6ABD-3D2640228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51215-0359-AAED-114E-7FD70999D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722A7-BD3A-BEAE-9459-5B5A89246A63}"/>
              </a:ext>
            </a:extLst>
          </p:cNvPr>
          <p:cNvSpPr>
            <a:spLocks noGrp="1"/>
          </p:cNvSpPr>
          <p:nvPr>
            <p:ph type="body" idx="1"/>
          </p:nvPr>
        </p:nvSpPr>
        <p:spPr/>
        <p:txBody>
          <a:bodyPr/>
          <a:lstStyle/>
          <a:p>
            <a:r>
              <a:rPr lang="en-GB" noProof="0"/>
              <a:t>ELINE (1 minute and 30 seconds)</a:t>
            </a:r>
          </a:p>
          <a:p>
            <a:r>
              <a:rPr lang="en-GB" noProof="0"/>
              <a:t>After hand-in, we remained curious about many aspects and choices that we had made along the way, as well as stuff we never had time to do. </a:t>
            </a:r>
          </a:p>
          <a:p>
            <a:endParaRPr lang="en-GB" noProof="0"/>
          </a:p>
          <a:p>
            <a:r>
              <a:rPr lang="en-GB" noProof="0"/>
              <a:t>We did investigate, Since completing regretted that we did not use PageRank, especially because we used it in the beginning</a:t>
            </a:r>
          </a:p>
          <a:p>
            <a:endParaRPr lang="en-GB" noProof="0"/>
          </a:p>
          <a:p>
            <a:r>
              <a:rPr lang="en-GB" noProof="0"/>
              <a:t>Not just how many links an articles has but also on the importance of the articles linking to it, would have provided another angle</a:t>
            </a:r>
          </a:p>
          <a:p>
            <a:endParaRPr lang="en-GB" noProof="0"/>
          </a:p>
          <a:p>
            <a:r>
              <a:rPr lang="en-GB" noProof="0"/>
              <a:t>We also were curious about the individual in-degree</a:t>
            </a:r>
          </a:p>
          <a:p>
            <a:endParaRPr lang="en-GB" noProof="0"/>
          </a:p>
          <a:p>
            <a:r>
              <a:rPr lang="en-GB" noProof="0"/>
              <a:t>Measures for physics and math below, in degree’s for top 10s are really different</a:t>
            </a:r>
          </a:p>
          <a:p>
            <a:endParaRPr lang="en-GB" noProof="0"/>
          </a:p>
          <a:p>
            <a:r>
              <a:rPr lang="en-GB" noProof="0" err="1"/>
              <a:t>Pagerank</a:t>
            </a:r>
            <a:r>
              <a:rPr lang="en-GB" noProof="0"/>
              <a:t> also varies from in degree, showing that most popular and most popular among important articles are different. Order is also different</a:t>
            </a:r>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r>
              <a:rPr lang="en-GB" noProof="0"/>
              <a:t>Because of this curiosity, we did investigate a few thing afterwards. Firstly, we have since completing the analysis regretted that we did not compute and use PageRank as a measure </a:t>
            </a:r>
          </a:p>
          <a:p>
            <a:r>
              <a:rPr lang="en-GB" noProof="0"/>
              <a:t>(especially because we had computed very early on in the process and then forgotten about it)</a:t>
            </a:r>
          </a:p>
          <a:p>
            <a:endParaRPr lang="en-GB" noProof="0"/>
          </a:p>
          <a:p>
            <a:r>
              <a:rPr lang="en-GB" noProof="0"/>
              <a:t>We regret not using it since it’s a measure that doesn’t just depend on how many links an articles has but also on the importance of the articles linking to it. And while we did use the in and out-degree, the page-rank could have provided a third measure with a bit of another angle. </a:t>
            </a:r>
          </a:p>
          <a:p>
            <a:endParaRPr lang="en-GB" noProof="0"/>
          </a:p>
          <a:p>
            <a:r>
              <a:rPr lang="en-GB" noProof="0"/>
              <a:t>We also were curious about the individual in-degree values for the top connected nodes in the communities, since the average in and out degree did not reveal how different the communities are from each other. </a:t>
            </a:r>
          </a:p>
          <a:p>
            <a:endParaRPr lang="en-GB" noProof="0"/>
          </a:p>
          <a:p>
            <a:r>
              <a:rPr lang="en-GB" noProof="0"/>
              <a:t>We did both measures for the communities and you see the measures for community 1 and 2 (physics and math) in this table. Firstly, where the average in and out degree were quite similar for these two communities, the in-degrees of their top 10 most connected nodes are VASTLY different, confirming our suspicions about the math community having less connected hubs. The PageRank of the top 10s is also different from the in-degree, showing that there is a difference between who is just popular and who is popular among important pages. We see that the top 3 in the physics community and Richard Courant of the math community remain the same </a:t>
            </a:r>
            <a:r>
              <a:rPr lang="en-GB" noProof="0" err="1"/>
              <a:t>placewise</a:t>
            </a:r>
            <a:r>
              <a:rPr lang="en-GB" noProof="0"/>
              <a:t>, while the other scientists differ. </a:t>
            </a:r>
          </a:p>
        </p:txBody>
      </p:sp>
      <p:sp>
        <p:nvSpPr>
          <p:cNvPr id="4" name="Slide Number Placeholder 3">
            <a:extLst>
              <a:ext uri="{FF2B5EF4-FFF2-40B4-BE49-F238E27FC236}">
                <a16:creationId xmlns:a16="http://schemas.microsoft.com/office/drawing/2014/main" id="{E616D767-C474-6471-F1E3-29954AB688E2}"/>
              </a:ext>
            </a:extLst>
          </p:cNvPr>
          <p:cNvSpPr>
            <a:spLocks noGrp="1"/>
          </p:cNvSpPr>
          <p:nvPr>
            <p:ph type="sldNum" sz="quarter" idx="5"/>
          </p:nvPr>
        </p:nvSpPr>
        <p:spPr/>
        <p:txBody>
          <a:bodyPr/>
          <a:lstStyle/>
          <a:p>
            <a:fld id="{D25BE85A-926F-4DE3-968F-3BB0387DF9D1}" type="slidenum">
              <a:rPr lang="da-DK" smtClean="0"/>
              <a:t>6</a:t>
            </a:fld>
            <a:endParaRPr lang="da-DK"/>
          </a:p>
        </p:txBody>
      </p:sp>
    </p:spTree>
    <p:extLst>
      <p:ext uri="{BB962C8B-B14F-4D97-AF65-F5344CB8AC3E}">
        <p14:creationId xmlns:p14="http://schemas.microsoft.com/office/powerpoint/2010/main" val="174864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CA500-94F3-4FF2-57D4-FD84945DC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291F9-FE97-9254-5CC4-CBA19C77B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D4645-5370-D7EE-4AAE-CEC5EE5EFAF4}"/>
              </a:ext>
            </a:extLst>
          </p:cNvPr>
          <p:cNvSpPr>
            <a:spLocks noGrp="1"/>
          </p:cNvSpPr>
          <p:nvPr>
            <p:ph type="body" idx="1"/>
          </p:nvPr>
        </p:nvSpPr>
        <p:spPr/>
        <p:txBody>
          <a:bodyPr/>
          <a:lstStyle/>
          <a:p>
            <a:r>
              <a:rPr lang="da-DK"/>
              <a:t>KAREN (2,5 min)</a:t>
            </a:r>
          </a:p>
          <a:p>
            <a:endParaRPr lang="da-DK"/>
          </a:p>
          <a:p>
            <a:r>
              <a:rPr lang="da-DK" err="1"/>
              <a:t>We</a:t>
            </a:r>
            <a:r>
              <a:rPr lang="da-DK"/>
              <a:t> </a:t>
            </a:r>
            <a:r>
              <a:rPr lang="da-DK" err="1"/>
              <a:t>could</a:t>
            </a:r>
            <a:r>
              <a:rPr lang="da-DK"/>
              <a:t> not </a:t>
            </a:r>
            <a:r>
              <a:rPr lang="da-DK" err="1"/>
              <a:t>help</a:t>
            </a:r>
            <a:r>
              <a:rPr lang="da-DK"/>
              <a:t> but to </a:t>
            </a:r>
            <a:r>
              <a:rPr lang="da-DK" err="1"/>
              <a:t>scrape</a:t>
            </a:r>
            <a:r>
              <a:rPr lang="da-DK"/>
              <a:t> a bit more data</a:t>
            </a:r>
          </a:p>
          <a:p>
            <a:endParaRPr lang="da-DK"/>
          </a:p>
          <a:p>
            <a:r>
              <a:rPr lang="da-DK"/>
              <a:t>THE GRAPH</a:t>
            </a:r>
          </a:p>
          <a:p>
            <a:endParaRPr lang="da-DK"/>
          </a:p>
          <a:p>
            <a:r>
              <a:rPr lang="da-DK"/>
              <a:t>List of mat = com 2, com 5 (</a:t>
            </a:r>
            <a:r>
              <a:rPr lang="da-DK" err="1"/>
              <a:t>also</a:t>
            </a:r>
            <a:r>
              <a:rPr lang="da-DK"/>
              <a:t> </a:t>
            </a:r>
            <a:r>
              <a:rPr lang="da-DK" err="1"/>
              <a:t>math</a:t>
            </a:r>
            <a:r>
              <a:rPr lang="da-DK"/>
              <a:t>) and com 4 (the old </a:t>
            </a:r>
            <a:r>
              <a:rPr lang="da-DK" err="1"/>
              <a:t>one</a:t>
            </a:r>
            <a:r>
              <a:rPr lang="da-DK"/>
              <a:t>) </a:t>
            </a:r>
          </a:p>
          <a:p>
            <a:r>
              <a:rPr lang="da-DK" err="1"/>
              <a:t>However</a:t>
            </a:r>
            <a:r>
              <a:rPr lang="da-DK"/>
              <a:t> 80% of com 2 </a:t>
            </a:r>
            <a:r>
              <a:rPr lang="da-DK" err="1"/>
              <a:t>are</a:t>
            </a:r>
            <a:r>
              <a:rPr lang="da-DK"/>
              <a:t> from the list</a:t>
            </a:r>
          </a:p>
          <a:p>
            <a:endParaRPr lang="da-DK"/>
          </a:p>
          <a:p>
            <a:endParaRPr lang="da-DK"/>
          </a:p>
          <a:p>
            <a:endParaRPr lang="da-DK"/>
          </a:p>
          <a:p>
            <a:endParaRPr lang="da-DK"/>
          </a:p>
          <a:p>
            <a:endParaRPr lang="da-DK"/>
          </a:p>
          <a:p>
            <a:r>
              <a:rPr lang="en-GB" noProof="0"/>
              <a:t>Since</a:t>
            </a:r>
            <a:r>
              <a:rPr lang="da-DK"/>
              <a:t> </a:t>
            </a:r>
            <a:r>
              <a:rPr lang="da-DK" err="1"/>
              <a:t>handin</a:t>
            </a:r>
            <a:r>
              <a:rPr lang="da-DK"/>
              <a:t> </a:t>
            </a:r>
            <a:r>
              <a:rPr lang="da-DK" err="1"/>
              <a:t>we</a:t>
            </a:r>
            <a:r>
              <a:rPr lang="da-DK"/>
              <a:t> have </a:t>
            </a:r>
            <a:r>
              <a:rPr lang="da-DK" err="1"/>
              <a:t>also</a:t>
            </a:r>
            <a:r>
              <a:rPr lang="da-DK"/>
              <a:t> </a:t>
            </a:r>
            <a:r>
              <a:rPr lang="da-DK" err="1"/>
              <a:t>scrapped</a:t>
            </a:r>
            <a:r>
              <a:rPr lang="da-DK"/>
              <a:t> all revisions from community 2 in 2024. This </a:t>
            </a:r>
            <a:r>
              <a:rPr lang="da-DK" err="1"/>
              <a:t>includes</a:t>
            </a:r>
            <a:r>
              <a:rPr lang="da-DK"/>
              <a:t> not </a:t>
            </a:r>
            <a:r>
              <a:rPr lang="da-DK" err="1"/>
              <a:t>only</a:t>
            </a:r>
            <a:r>
              <a:rPr lang="da-DK"/>
              <a:t> the persons from the list, but </a:t>
            </a:r>
            <a:r>
              <a:rPr lang="da-DK" err="1"/>
              <a:t>also</a:t>
            </a:r>
            <a:r>
              <a:rPr lang="da-DK"/>
              <a:t> links to </a:t>
            </a:r>
            <a:r>
              <a:rPr lang="da-DK" err="1"/>
              <a:t>universities</a:t>
            </a:r>
            <a:r>
              <a:rPr lang="da-DK"/>
              <a:t>, persons </a:t>
            </a:r>
            <a:r>
              <a:rPr lang="da-DK" err="1"/>
              <a:t>outside</a:t>
            </a:r>
            <a:r>
              <a:rPr lang="da-DK"/>
              <a:t> the list, </a:t>
            </a:r>
            <a:r>
              <a:rPr lang="da-DK" err="1"/>
              <a:t>countries</a:t>
            </a:r>
            <a:r>
              <a:rPr lang="da-DK"/>
              <a:t> etc. </a:t>
            </a:r>
            <a:r>
              <a:rPr lang="da-DK" err="1"/>
              <a:t>We</a:t>
            </a:r>
            <a:r>
              <a:rPr lang="da-DK"/>
              <a:t> did </a:t>
            </a:r>
            <a:r>
              <a:rPr lang="da-DK" err="1"/>
              <a:t>this</a:t>
            </a:r>
            <a:r>
              <a:rPr lang="da-DK"/>
              <a:t>, </a:t>
            </a:r>
            <a:r>
              <a:rPr lang="da-DK" err="1"/>
              <a:t>because</a:t>
            </a:r>
            <a:r>
              <a:rPr lang="da-DK"/>
              <a:t> </a:t>
            </a:r>
            <a:r>
              <a:rPr lang="da-DK" err="1"/>
              <a:t>we</a:t>
            </a:r>
            <a:r>
              <a:rPr lang="da-DK"/>
              <a:t> </a:t>
            </a:r>
            <a:r>
              <a:rPr lang="da-DK" err="1"/>
              <a:t>were</a:t>
            </a:r>
            <a:r>
              <a:rPr lang="da-DK"/>
              <a:t> </a:t>
            </a:r>
            <a:r>
              <a:rPr lang="da-DK" err="1"/>
              <a:t>curious</a:t>
            </a:r>
            <a:r>
              <a:rPr lang="da-DK"/>
              <a:t> to </a:t>
            </a:r>
            <a:r>
              <a:rPr lang="da-DK" err="1"/>
              <a:t>see</a:t>
            </a:r>
            <a:r>
              <a:rPr lang="da-DK"/>
              <a:t> </a:t>
            </a:r>
            <a:r>
              <a:rPr lang="da-DK" err="1"/>
              <a:t>how</a:t>
            </a:r>
            <a:r>
              <a:rPr lang="da-DK"/>
              <a:t> the </a:t>
            </a:r>
            <a:r>
              <a:rPr lang="da-DK" err="1"/>
              <a:t>network</a:t>
            </a:r>
            <a:r>
              <a:rPr lang="da-DK"/>
              <a:t> </a:t>
            </a:r>
            <a:r>
              <a:rPr lang="da-DK" err="1"/>
              <a:t>would</a:t>
            </a:r>
            <a:r>
              <a:rPr lang="da-DK"/>
              <a:t> look </a:t>
            </a:r>
            <a:r>
              <a:rPr lang="da-DK" err="1"/>
              <a:t>if</a:t>
            </a:r>
            <a:r>
              <a:rPr lang="da-DK"/>
              <a:t> more nodes </a:t>
            </a:r>
            <a:r>
              <a:rPr lang="da-DK" err="1"/>
              <a:t>were</a:t>
            </a:r>
            <a:r>
              <a:rPr lang="da-DK"/>
              <a:t> </a:t>
            </a:r>
            <a:r>
              <a:rPr lang="da-DK" err="1"/>
              <a:t>included</a:t>
            </a:r>
            <a:r>
              <a:rPr lang="da-DK"/>
              <a:t>. </a:t>
            </a:r>
          </a:p>
          <a:p>
            <a:endParaRPr lang="da-DK"/>
          </a:p>
          <a:p>
            <a:r>
              <a:rPr lang="da-DK"/>
              <a:t>The Wikipedia API </a:t>
            </a:r>
            <a:r>
              <a:rPr lang="da-DK" err="1"/>
              <a:t>allows</a:t>
            </a:r>
            <a:r>
              <a:rPr lang="da-DK"/>
              <a:t> </a:t>
            </a:r>
            <a:r>
              <a:rPr lang="da-DK" err="1"/>
              <a:t>us</a:t>
            </a:r>
            <a:r>
              <a:rPr lang="da-DK"/>
              <a:t> to </a:t>
            </a:r>
            <a:r>
              <a:rPr lang="da-DK" err="1"/>
              <a:t>scrape</a:t>
            </a:r>
            <a:r>
              <a:rPr lang="da-DK"/>
              <a:t> a </a:t>
            </a:r>
            <a:r>
              <a:rPr lang="da-DK" err="1"/>
              <a:t>maximum</a:t>
            </a:r>
            <a:r>
              <a:rPr lang="da-DK"/>
              <a:t> of 500 revisions at a time, </a:t>
            </a:r>
            <a:r>
              <a:rPr lang="da-DK" err="1"/>
              <a:t>which</a:t>
            </a:r>
            <a:r>
              <a:rPr lang="da-DK"/>
              <a:t> limits </a:t>
            </a:r>
            <a:r>
              <a:rPr lang="da-DK" err="1"/>
              <a:t>how</a:t>
            </a:r>
            <a:r>
              <a:rPr lang="da-DK"/>
              <a:t> long a time </a:t>
            </a:r>
            <a:r>
              <a:rPr lang="da-DK" err="1"/>
              <a:t>period</a:t>
            </a:r>
            <a:r>
              <a:rPr lang="da-DK"/>
              <a:t> </a:t>
            </a:r>
            <a:r>
              <a:rPr lang="da-DK" err="1"/>
              <a:t>we</a:t>
            </a:r>
            <a:r>
              <a:rPr lang="da-DK"/>
              <a:t> </a:t>
            </a:r>
            <a:r>
              <a:rPr lang="da-DK" err="1"/>
              <a:t>can</a:t>
            </a:r>
            <a:r>
              <a:rPr lang="da-DK"/>
              <a:t> </a:t>
            </a:r>
            <a:r>
              <a:rPr lang="da-DK" err="1"/>
              <a:t>scrape</a:t>
            </a:r>
            <a:r>
              <a:rPr lang="da-DK"/>
              <a:t> from at a time. In </a:t>
            </a:r>
            <a:r>
              <a:rPr lang="da-DK" err="1"/>
              <a:t>this</a:t>
            </a:r>
            <a:r>
              <a:rPr lang="da-DK"/>
              <a:t> case, the person with the most revisions had 50 revisions in 2024, so it has not </a:t>
            </a:r>
            <a:r>
              <a:rPr lang="da-DK" err="1"/>
              <a:t>been</a:t>
            </a:r>
            <a:r>
              <a:rPr lang="da-DK"/>
              <a:t> an issue. From the 2,419 persons in community 2 </a:t>
            </a:r>
            <a:r>
              <a:rPr lang="da-DK" err="1"/>
              <a:t>we</a:t>
            </a:r>
            <a:r>
              <a:rPr lang="da-DK"/>
              <a:t> had more </a:t>
            </a:r>
            <a:r>
              <a:rPr lang="da-DK" err="1"/>
              <a:t>than</a:t>
            </a:r>
            <a:r>
              <a:rPr lang="da-DK"/>
              <a:t> 13,000 revisions at more </a:t>
            </a:r>
            <a:r>
              <a:rPr lang="da-DK" err="1"/>
              <a:t>than</a:t>
            </a:r>
            <a:r>
              <a:rPr lang="da-DK"/>
              <a:t> 12,000 </a:t>
            </a:r>
            <a:r>
              <a:rPr lang="da-DK" err="1"/>
              <a:t>unique</a:t>
            </a:r>
            <a:r>
              <a:rPr lang="da-DK"/>
              <a:t> time stamps. This </a:t>
            </a:r>
            <a:r>
              <a:rPr lang="da-DK" err="1"/>
              <a:t>means</a:t>
            </a:r>
            <a:r>
              <a:rPr lang="da-DK"/>
              <a:t> </a:t>
            </a:r>
            <a:r>
              <a:rPr lang="da-DK" err="1"/>
              <a:t>that</a:t>
            </a:r>
            <a:r>
              <a:rPr lang="da-DK"/>
              <a:t> </a:t>
            </a:r>
            <a:r>
              <a:rPr lang="da-DK" err="1"/>
              <a:t>almost</a:t>
            </a:r>
            <a:r>
              <a:rPr lang="da-DK"/>
              <a:t> all revisions </a:t>
            </a:r>
            <a:r>
              <a:rPr lang="da-DK" err="1"/>
              <a:t>were</a:t>
            </a:r>
            <a:r>
              <a:rPr lang="da-DK"/>
              <a:t> the </a:t>
            </a:r>
            <a:r>
              <a:rPr lang="da-DK" err="1"/>
              <a:t>only</a:t>
            </a:r>
            <a:r>
              <a:rPr lang="da-DK"/>
              <a:t> </a:t>
            </a:r>
            <a:r>
              <a:rPr lang="da-DK" err="1"/>
              <a:t>one</a:t>
            </a:r>
            <a:r>
              <a:rPr lang="da-DK"/>
              <a:t> at </a:t>
            </a:r>
            <a:r>
              <a:rPr lang="da-DK" err="1"/>
              <a:t>that</a:t>
            </a:r>
            <a:r>
              <a:rPr lang="da-DK"/>
              <a:t> </a:t>
            </a:r>
            <a:r>
              <a:rPr lang="da-DK" err="1"/>
              <a:t>exact</a:t>
            </a:r>
            <a:r>
              <a:rPr lang="da-DK"/>
              <a:t> time and </a:t>
            </a:r>
            <a:r>
              <a:rPr lang="da-DK" err="1"/>
              <a:t>we</a:t>
            </a:r>
            <a:r>
              <a:rPr lang="da-DK"/>
              <a:t> </a:t>
            </a:r>
            <a:r>
              <a:rPr lang="da-DK" err="1"/>
              <a:t>can</a:t>
            </a:r>
            <a:r>
              <a:rPr lang="da-DK"/>
              <a:t> </a:t>
            </a:r>
            <a:r>
              <a:rPr lang="da-DK" err="1"/>
              <a:t>almost</a:t>
            </a:r>
            <a:r>
              <a:rPr lang="da-DK"/>
              <a:t> sort the revisions in time. </a:t>
            </a:r>
          </a:p>
          <a:p>
            <a:endParaRPr lang="da-DK"/>
          </a:p>
          <a:p>
            <a:r>
              <a:rPr lang="da-DK"/>
              <a:t>The </a:t>
            </a:r>
            <a:r>
              <a:rPr lang="da-DK" err="1"/>
              <a:t>graph</a:t>
            </a:r>
            <a:r>
              <a:rPr lang="da-DK"/>
              <a:t> </a:t>
            </a:r>
            <a:r>
              <a:rPr lang="da-DK" err="1"/>
              <a:t>seen</a:t>
            </a:r>
            <a:r>
              <a:rPr lang="da-DK"/>
              <a:t> from </a:t>
            </a:r>
            <a:r>
              <a:rPr lang="da-DK" err="1"/>
              <a:t>this</a:t>
            </a:r>
            <a:r>
              <a:rPr lang="da-DK"/>
              <a:t> slide is </a:t>
            </a:r>
            <a:r>
              <a:rPr lang="da-DK" err="1"/>
              <a:t>how</a:t>
            </a:r>
            <a:r>
              <a:rPr lang="da-DK"/>
              <a:t> community 2 </a:t>
            </a:r>
            <a:r>
              <a:rPr lang="da-DK" err="1"/>
              <a:t>looked</a:t>
            </a:r>
            <a:r>
              <a:rPr lang="da-DK"/>
              <a:t> by the end of 2024, so the </a:t>
            </a:r>
            <a:r>
              <a:rPr lang="da-DK" err="1"/>
              <a:t>very</a:t>
            </a:r>
            <a:r>
              <a:rPr lang="da-DK"/>
              <a:t> last revision of </a:t>
            </a:r>
            <a:r>
              <a:rPr lang="da-DK" err="1"/>
              <a:t>each</a:t>
            </a:r>
            <a:r>
              <a:rPr lang="da-DK"/>
              <a:t> </a:t>
            </a:r>
            <a:r>
              <a:rPr lang="da-DK" err="1"/>
              <a:t>scientist</a:t>
            </a:r>
            <a:r>
              <a:rPr lang="da-DK"/>
              <a:t> in community 2. The green is nodes </a:t>
            </a:r>
            <a:r>
              <a:rPr lang="da-DK" err="1"/>
              <a:t>outside</a:t>
            </a:r>
            <a:r>
              <a:rPr lang="da-DK"/>
              <a:t> </a:t>
            </a:r>
            <a:r>
              <a:rPr lang="da-DK" err="1"/>
              <a:t>our</a:t>
            </a:r>
            <a:r>
              <a:rPr lang="da-DK"/>
              <a:t> list and the </a:t>
            </a:r>
            <a:r>
              <a:rPr lang="da-DK" err="1"/>
              <a:t>purple</a:t>
            </a:r>
            <a:r>
              <a:rPr lang="da-DK"/>
              <a:t> </a:t>
            </a:r>
            <a:r>
              <a:rPr lang="da-DK" err="1"/>
              <a:t>are</a:t>
            </a:r>
            <a:r>
              <a:rPr lang="da-DK"/>
              <a:t> the </a:t>
            </a:r>
            <a:r>
              <a:rPr lang="da-DK" err="1"/>
              <a:t>scientists</a:t>
            </a:r>
            <a:r>
              <a:rPr lang="da-DK"/>
              <a:t> from community 2. </a:t>
            </a:r>
            <a:r>
              <a:rPr lang="da-DK" err="1"/>
              <a:t>We</a:t>
            </a:r>
            <a:r>
              <a:rPr lang="da-DK"/>
              <a:t> </a:t>
            </a:r>
            <a:r>
              <a:rPr lang="da-DK" err="1"/>
              <a:t>see</a:t>
            </a:r>
            <a:r>
              <a:rPr lang="da-DK"/>
              <a:t> </a:t>
            </a:r>
            <a:r>
              <a:rPr lang="da-DK" err="1"/>
              <a:t>that</a:t>
            </a:r>
            <a:r>
              <a:rPr lang="da-DK"/>
              <a:t> </a:t>
            </a:r>
            <a:r>
              <a:rPr lang="da-DK" err="1"/>
              <a:t>added</a:t>
            </a:r>
            <a:r>
              <a:rPr lang="da-DK"/>
              <a:t> more information </a:t>
            </a:r>
            <a:r>
              <a:rPr lang="da-DK" err="1"/>
              <a:t>naturally</a:t>
            </a:r>
            <a:r>
              <a:rPr lang="da-DK"/>
              <a:t> </a:t>
            </a:r>
            <a:r>
              <a:rPr lang="da-DK" err="1"/>
              <a:t>makes</a:t>
            </a:r>
            <a:r>
              <a:rPr lang="da-DK"/>
              <a:t> the </a:t>
            </a:r>
            <a:r>
              <a:rPr lang="da-DK" err="1"/>
              <a:t>graph</a:t>
            </a:r>
            <a:r>
              <a:rPr lang="da-DK"/>
              <a:t> </a:t>
            </a:r>
            <a:r>
              <a:rPr lang="da-DK" err="1"/>
              <a:t>even</a:t>
            </a:r>
            <a:r>
              <a:rPr lang="da-DK"/>
              <a:t> more </a:t>
            </a:r>
            <a:r>
              <a:rPr lang="da-DK" err="1"/>
              <a:t>complex</a:t>
            </a:r>
            <a:r>
              <a:rPr lang="da-DK"/>
              <a:t> and </a:t>
            </a:r>
            <a:r>
              <a:rPr lang="da-DK" err="1"/>
              <a:t>that</a:t>
            </a:r>
            <a:r>
              <a:rPr lang="da-DK"/>
              <a:t> </a:t>
            </a:r>
            <a:r>
              <a:rPr lang="da-DK" err="1"/>
              <a:t>there</a:t>
            </a:r>
            <a:r>
              <a:rPr lang="da-DK"/>
              <a:t> </a:t>
            </a:r>
            <a:r>
              <a:rPr lang="da-DK" err="1"/>
              <a:t>indeed</a:t>
            </a:r>
            <a:r>
              <a:rPr lang="da-DK"/>
              <a:t> </a:t>
            </a:r>
            <a:r>
              <a:rPr lang="da-DK" err="1"/>
              <a:t>are</a:t>
            </a:r>
            <a:r>
              <a:rPr lang="da-DK"/>
              <a:t> hubs </a:t>
            </a:r>
            <a:r>
              <a:rPr lang="da-DK" err="1"/>
              <a:t>outside</a:t>
            </a:r>
            <a:r>
              <a:rPr lang="da-DK"/>
              <a:t> the community. The </a:t>
            </a:r>
            <a:r>
              <a:rPr lang="da-DK" err="1"/>
              <a:t>edges</a:t>
            </a:r>
            <a:r>
              <a:rPr lang="da-DK"/>
              <a:t> </a:t>
            </a:r>
            <a:r>
              <a:rPr lang="da-DK" err="1"/>
              <a:t>are</a:t>
            </a:r>
            <a:r>
              <a:rPr lang="da-DK"/>
              <a:t> </a:t>
            </a:r>
            <a:r>
              <a:rPr lang="da-DK" err="1"/>
              <a:t>colored</a:t>
            </a:r>
            <a:r>
              <a:rPr lang="da-DK"/>
              <a:t> by </a:t>
            </a:r>
            <a:r>
              <a:rPr lang="da-DK" err="1"/>
              <a:t>target</a:t>
            </a:r>
            <a:r>
              <a:rPr lang="da-DK"/>
              <a:t> node. </a:t>
            </a:r>
          </a:p>
          <a:p>
            <a:endParaRPr lang="da-DK"/>
          </a:p>
          <a:p>
            <a:r>
              <a:rPr lang="da-DK" err="1"/>
              <a:t>We</a:t>
            </a:r>
            <a:r>
              <a:rPr lang="da-DK"/>
              <a:t> </a:t>
            </a:r>
            <a:r>
              <a:rPr lang="da-DK" err="1"/>
              <a:t>also</a:t>
            </a:r>
            <a:r>
              <a:rPr lang="da-DK"/>
              <a:t> </a:t>
            </a:r>
            <a:r>
              <a:rPr lang="da-DK" err="1"/>
              <a:t>scraped</a:t>
            </a:r>
            <a:r>
              <a:rPr lang="da-DK"/>
              <a:t> the revisions of all </a:t>
            </a:r>
            <a:r>
              <a:rPr lang="da-DK" err="1"/>
              <a:t>mathematicians</a:t>
            </a:r>
            <a:r>
              <a:rPr lang="da-DK"/>
              <a:t> </a:t>
            </a:r>
            <a:r>
              <a:rPr lang="da-DK" err="1"/>
              <a:t>since</a:t>
            </a:r>
            <a:r>
              <a:rPr lang="da-DK"/>
              <a:t> </a:t>
            </a:r>
            <a:r>
              <a:rPr lang="da-DK" err="1"/>
              <a:t>we</a:t>
            </a:r>
            <a:r>
              <a:rPr lang="da-DK"/>
              <a:t> </a:t>
            </a:r>
            <a:r>
              <a:rPr lang="da-DK" err="1"/>
              <a:t>first</a:t>
            </a:r>
            <a:r>
              <a:rPr lang="da-DK"/>
              <a:t> </a:t>
            </a:r>
            <a:r>
              <a:rPr lang="da-DK" err="1"/>
              <a:t>assumed</a:t>
            </a:r>
            <a:r>
              <a:rPr lang="da-DK"/>
              <a:t> </a:t>
            </a:r>
            <a:r>
              <a:rPr lang="da-DK" err="1"/>
              <a:t>that</a:t>
            </a:r>
            <a:r>
              <a:rPr lang="da-DK"/>
              <a:t> </a:t>
            </a:r>
            <a:r>
              <a:rPr lang="da-DK" err="1"/>
              <a:t>there</a:t>
            </a:r>
            <a:r>
              <a:rPr lang="da-DK"/>
              <a:t> </a:t>
            </a:r>
            <a:r>
              <a:rPr lang="da-DK" err="1"/>
              <a:t>was</a:t>
            </a:r>
            <a:r>
              <a:rPr lang="da-DK"/>
              <a:t> a overlap </a:t>
            </a:r>
            <a:r>
              <a:rPr lang="da-DK" err="1"/>
              <a:t>between</a:t>
            </a:r>
            <a:r>
              <a:rPr lang="da-DK"/>
              <a:t> </a:t>
            </a:r>
            <a:r>
              <a:rPr lang="da-DK" err="1"/>
              <a:t>these</a:t>
            </a:r>
            <a:r>
              <a:rPr lang="da-DK"/>
              <a:t> and community 2. </a:t>
            </a:r>
            <a:r>
              <a:rPr lang="da-DK" err="1"/>
              <a:t>However</a:t>
            </a:r>
            <a:r>
              <a:rPr lang="da-DK"/>
              <a:t>, </a:t>
            </a:r>
            <a:r>
              <a:rPr lang="da-DK" err="1"/>
              <a:t>only</a:t>
            </a:r>
            <a:r>
              <a:rPr lang="da-DK"/>
              <a:t> 33% of the </a:t>
            </a:r>
            <a:r>
              <a:rPr lang="da-DK" err="1"/>
              <a:t>mathematicans</a:t>
            </a:r>
            <a:r>
              <a:rPr lang="da-DK"/>
              <a:t> from the list </a:t>
            </a:r>
            <a:r>
              <a:rPr lang="da-DK" err="1"/>
              <a:t>where</a:t>
            </a:r>
            <a:r>
              <a:rPr lang="da-DK"/>
              <a:t> </a:t>
            </a:r>
            <a:r>
              <a:rPr lang="da-DK" err="1"/>
              <a:t>grouped</a:t>
            </a:r>
            <a:r>
              <a:rPr lang="da-DK"/>
              <a:t> in community 2. </a:t>
            </a:r>
            <a:r>
              <a:rPr lang="da-DK" err="1"/>
              <a:t>We</a:t>
            </a:r>
            <a:r>
              <a:rPr lang="da-DK"/>
              <a:t> did not have the time to </a:t>
            </a:r>
            <a:r>
              <a:rPr lang="da-DK" err="1"/>
              <a:t>investigate</a:t>
            </a:r>
            <a:r>
              <a:rPr lang="da-DK"/>
              <a:t> </a:t>
            </a:r>
            <a:r>
              <a:rPr lang="da-DK" err="1"/>
              <a:t>this</a:t>
            </a:r>
            <a:r>
              <a:rPr lang="da-DK"/>
              <a:t> </a:t>
            </a:r>
            <a:r>
              <a:rPr lang="da-DK" err="1"/>
              <a:t>further</a:t>
            </a:r>
            <a:r>
              <a:rPr lang="da-DK"/>
              <a:t>, but it did open a </a:t>
            </a:r>
            <a:r>
              <a:rPr lang="da-DK" err="1"/>
              <a:t>bunch</a:t>
            </a:r>
            <a:r>
              <a:rPr lang="da-DK"/>
              <a:t> of new </a:t>
            </a:r>
            <a:r>
              <a:rPr lang="da-DK" err="1"/>
              <a:t>questions</a:t>
            </a:r>
            <a:r>
              <a:rPr lang="da-DK"/>
              <a:t> to the community </a:t>
            </a:r>
            <a:r>
              <a:rPr lang="da-DK" err="1"/>
              <a:t>detection</a:t>
            </a:r>
            <a:r>
              <a:rPr lang="da-DK"/>
              <a:t> </a:t>
            </a:r>
            <a:r>
              <a:rPr lang="da-DK" err="1"/>
              <a:t>we</a:t>
            </a:r>
            <a:r>
              <a:rPr lang="da-DK"/>
              <a:t> had done</a:t>
            </a:r>
          </a:p>
          <a:p>
            <a:endParaRPr lang="da-DK"/>
          </a:p>
          <a:p>
            <a:r>
              <a:rPr lang="da-DK" err="1"/>
              <a:t>Lastly</a:t>
            </a:r>
            <a:r>
              <a:rPr lang="da-DK"/>
              <a:t> </a:t>
            </a:r>
            <a:r>
              <a:rPr lang="da-DK" err="1"/>
              <a:t>we</a:t>
            </a:r>
            <a:r>
              <a:rPr lang="da-DK"/>
              <a:t> have </a:t>
            </a:r>
            <a:r>
              <a:rPr lang="da-DK" err="1"/>
              <a:t>investigated</a:t>
            </a:r>
            <a:r>
              <a:rPr lang="da-DK"/>
              <a:t> the </a:t>
            </a:r>
            <a:r>
              <a:rPr lang="da-DK" err="1"/>
              <a:t>growth</a:t>
            </a:r>
            <a:r>
              <a:rPr lang="da-DK"/>
              <a:t> of community 2 in 2024 </a:t>
            </a:r>
            <a:r>
              <a:rPr lang="da-DK" err="1"/>
              <a:t>having</a:t>
            </a:r>
            <a:r>
              <a:rPr lang="da-DK"/>
              <a:t> all time steps and </a:t>
            </a:r>
            <a:r>
              <a:rPr lang="da-DK" err="1"/>
              <a:t>found</a:t>
            </a:r>
            <a:r>
              <a:rPr lang="da-DK"/>
              <a:t> </a:t>
            </a:r>
            <a:r>
              <a:rPr lang="da-DK" err="1"/>
              <a:t>that</a:t>
            </a:r>
            <a:r>
              <a:rPr lang="da-DK"/>
              <a:t> … </a:t>
            </a:r>
            <a:r>
              <a:rPr lang="da-DK" err="1"/>
              <a:t>We</a:t>
            </a:r>
            <a:r>
              <a:rPr lang="da-DK"/>
              <a:t> have not </a:t>
            </a:r>
            <a:r>
              <a:rPr lang="da-DK" err="1"/>
              <a:t>been</a:t>
            </a:r>
            <a:r>
              <a:rPr lang="da-DK"/>
              <a:t> </a:t>
            </a:r>
            <a:r>
              <a:rPr lang="da-DK" err="1"/>
              <a:t>able</a:t>
            </a:r>
            <a:r>
              <a:rPr lang="da-DK"/>
              <a:t> to </a:t>
            </a:r>
            <a:r>
              <a:rPr lang="da-DK" err="1"/>
              <a:t>compare</a:t>
            </a:r>
            <a:r>
              <a:rPr lang="da-DK"/>
              <a:t> </a:t>
            </a:r>
            <a:r>
              <a:rPr lang="da-DK" err="1"/>
              <a:t>this</a:t>
            </a:r>
            <a:r>
              <a:rPr lang="da-DK"/>
              <a:t> to a </a:t>
            </a:r>
            <a:r>
              <a:rPr lang="da-DK" err="1"/>
              <a:t>null</a:t>
            </a:r>
            <a:r>
              <a:rPr lang="da-DK"/>
              <a:t> model, but </a:t>
            </a:r>
            <a:r>
              <a:rPr lang="da-DK" err="1"/>
              <a:t>this</a:t>
            </a:r>
            <a:r>
              <a:rPr lang="da-DK"/>
              <a:t> </a:t>
            </a:r>
            <a:r>
              <a:rPr lang="da-DK" err="1"/>
              <a:t>would</a:t>
            </a:r>
            <a:r>
              <a:rPr lang="da-DK"/>
              <a:t> have </a:t>
            </a:r>
            <a:r>
              <a:rPr lang="da-DK" err="1"/>
              <a:t>been</a:t>
            </a:r>
            <a:r>
              <a:rPr lang="da-DK"/>
              <a:t> an </a:t>
            </a:r>
            <a:r>
              <a:rPr lang="da-DK" err="1"/>
              <a:t>exciting</a:t>
            </a:r>
            <a:r>
              <a:rPr lang="da-DK"/>
              <a:t> </a:t>
            </a:r>
            <a:r>
              <a:rPr lang="da-DK" err="1"/>
              <a:t>next</a:t>
            </a:r>
            <a:r>
              <a:rPr lang="da-DK"/>
              <a:t> step</a:t>
            </a:r>
          </a:p>
          <a:p>
            <a:endParaRPr lang="da-DK"/>
          </a:p>
          <a:p>
            <a:endParaRPr lang="da-DK"/>
          </a:p>
          <a:p>
            <a:endParaRPr lang="da-DK"/>
          </a:p>
          <a:p>
            <a:r>
              <a:rPr lang="en-DK"/>
              <a:t>Der var bias allerede inden vi lavede netværket</a:t>
            </a:r>
          </a:p>
          <a:p>
            <a:r>
              <a:rPr lang="en-DK"/>
              <a:t>Communties på tværs af sprog stadig er pænt fucking ens</a:t>
            </a:r>
          </a:p>
          <a:p>
            <a:r>
              <a:rPr lang="en-DK"/>
              <a:t>At alle sprog var bursty: more than expected growth bursty</a:t>
            </a:r>
          </a:p>
          <a:p>
            <a:endParaRPr lang="da-DK"/>
          </a:p>
          <a:p>
            <a:r>
              <a:rPr lang="da-DK">
                <a:latin typeface="Abel Pro" panose="02000506030000020004" pitchFamily="2" charset="77"/>
              </a:rPr>
              <a:t>Graf kun med matematikere (</a:t>
            </a:r>
            <a:r>
              <a:rPr lang="da-DK" err="1">
                <a:latin typeface="Abel Pro" panose="02000506030000020004" pitchFamily="2" charset="77"/>
              </a:rPr>
              <a:t>evt</a:t>
            </a:r>
            <a:r>
              <a:rPr lang="da-DK">
                <a:latin typeface="Abel Pro" panose="02000506030000020004" pitchFamily="2" charset="77"/>
              </a:rPr>
              <a:t> med hvor matematikere har én farve og andre </a:t>
            </a:r>
            <a:r>
              <a:rPr lang="da-DK" err="1">
                <a:latin typeface="Abel Pro" panose="02000506030000020004" pitchFamily="2" charset="77"/>
              </a:rPr>
              <a:t>connections</a:t>
            </a:r>
            <a:r>
              <a:rPr lang="da-DK">
                <a:latin typeface="Abel Pro" panose="02000506030000020004" pitchFamily="2" charset="77"/>
              </a:rPr>
              <a:t> har en anden farve)</a:t>
            </a:r>
          </a:p>
          <a:p>
            <a:endParaRPr lang="en-US">
              <a:latin typeface="Abel Pro" panose="02000506030000020004" pitchFamily="2" charset="77"/>
            </a:endParaRPr>
          </a:p>
          <a:p>
            <a:r>
              <a:rPr lang="en-US">
                <a:latin typeface="Abel Pro" panose="02000506030000020004" pitchFamily="2" charset="77"/>
              </a:rPr>
              <a:t>Bursty </a:t>
            </a:r>
            <a:r>
              <a:rPr lang="en-US" err="1">
                <a:latin typeface="Abel Pro" panose="02000506030000020004" pitchFamily="2" charset="77"/>
              </a:rPr>
              <a:t>på</a:t>
            </a:r>
            <a:r>
              <a:rPr lang="en-US">
                <a:latin typeface="Abel Pro" panose="02000506030000020004" pitchFamily="2" charset="77"/>
              </a:rPr>
              <a:t> </a:t>
            </a:r>
            <a:r>
              <a:rPr lang="en-US" err="1">
                <a:latin typeface="Abel Pro" panose="02000506030000020004" pitchFamily="2" charset="77"/>
              </a:rPr>
              <a:t>matematiker</a:t>
            </a:r>
            <a:r>
              <a:rPr lang="en-US">
                <a:latin typeface="Abel Pro" panose="02000506030000020004" pitchFamily="2" charset="77"/>
              </a:rPr>
              <a:t> data</a:t>
            </a:r>
          </a:p>
          <a:p>
            <a:endParaRPr lang="da-DK"/>
          </a:p>
          <a:p>
            <a:endParaRPr lang="da-DK"/>
          </a:p>
          <a:p>
            <a:r>
              <a:rPr lang="da-DK"/>
              <a:t>Limit of max 500 revisions pr person </a:t>
            </a:r>
            <a:r>
              <a:rPr lang="da-DK" err="1"/>
              <a:t>using</a:t>
            </a:r>
            <a:r>
              <a:rPr lang="da-DK"/>
              <a:t> the </a:t>
            </a:r>
            <a:r>
              <a:rPr lang="da-DK" err="1"/>
              <a:t>api</a:t>
            </a:r>
            <a:endParaRPr lang="en-DK"/>
          </a:p>
        </p:txBody>
      </p:sp>
      <p:sp>
        <p:nvSpPr>
          <p:cNvPr id="4" name="Slide Number Placeholder 3">
            <a:extLst>
              <a:ext uri="{FF2B5EF4-FFF2-40B4-BE49-F238E27FC236}">
                <a16:creationId xmlns:a16="http://schemas.microsoft.com/office/drawing/2014/main" id="{3F82EA77-CC11-2578-D0F3-A8C6F8E715E7}"/>
              </a:ext>
            </a:extLst>
          </p:cNvPr>
          <p:cNvSpPr>
            <a:spLocks noGrp="1"/>
          </p:cNvSpPr>
          <p:nvPr>
            <p:ph type="sldNum" sz="quarter" idx="5"/>
          </p:nvPr>
        </p:nvSpPr>
        <p:spPr/>
        <p:txBody>
          <a:bodyPr/>
          <a:lstStyle/>
          <a:p>
            <a:fld id="{D25BE85A-926F-4DE3-968F-3BB0387DF9D1}" type="slidenum">
              <a:rPr lang="da-DK" smtClean="0"/>
              <a:t>7</a:t>
            </a:fld>
            <a:endParaRPr lang="da-DK"/>
          </a:p>
        </p:txBody>
      </p:sp>
    </p:spTree>
    <p:extLst>
      <p:ext uri="{BB962C8B-B14F-4D97-AF65-F5344CB8AC3E}">
        <p14:creationId xmlns:p14="http://schemas.microsoft.com/office/powerpoint/2010/main" val="1176798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a:latin typeface="Abel Pro" panose="02000506030000020004" pitchFamily="2" charset="77"/>
              </a:rPr>
              <a:t>ELINE (2,5 minut)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a:latin typeface="Abel Pro" panose="02000506030000020004" pitchFamily="2" charset="77"/>
              </a:rPr>
              <a:t>Now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want</a:t>
            </a:r>
            <a:r>
              <a:rPr lang="da-DK">
                <a:latin typeface="Abel Pro" panose="02000506030000020004" pitchFamily="2" charset="77"/>
              </a:rPr>
              <a:t> to </a:t>
            </a:r>
            <a:r>
              <a:rPr lang="da-DK" err="1">
                <a:latin typeface="Abel Pro" panose="02000506030000020004" pitchFamily="2" charset="77"/>
              </a:rPr>
              <a:t>share</a:t>
            </a:r>
            <a:r>
              <a:rPr lang="da-DK">
                <a:latin typeface="Abel Pro" panose="02000506030000020004" pitchFamily="2" charset="77"/>
              </a:rPr>
              <a:t> </a:t>
            </a:r>
            <a:r>
              <a:rPr lang="da-DK" err="1">
                <a:latin typeface="Abel Pro" panose="02000506030000020004" pitchFamily="2" charset="77"/>
              </a:rPr>
              <a:t>our</a:t>
            </a:r>
            <a:r>
              <a:rPr lang="da-DK">
                <a:latin typeface="Abel Pro" panose="02000506030000020004" pitchFamily="2" charset="77"/>
              </a:rPr>
              <a:t> </a:t>
            </a:r>
            <a:r>
              <a:rPr lang="da-DK" err="1">
                <a:latin typeface="Abel Pro" panose="02000506030000020004" pitchFamily="2" charset="77"/>
              </a:rPr>
              <a:t>thoughts</a:t>
            </a:r>
            <a:r>
              <a:rPr lang="da-DK">
                <a:latin typeface="Abel Pro" panose="02000506030000020004" pitchFamily="2" charset="77"/>
              </a:rPr>
              <a:t> on </a:t>
            </a:r>
            <a:r>
              <a:rPr lang="da-DK" err="1">
                <a:latin typeface="Abel Pro" panose="02000506030000020004" pitchFamily="2" charset="77"/>
              </a:rPr>
              <a:t>how</a:t>
            </a:r>
            <a:r>
              <a:rPr lang="da-DK">
                <a:latin typeface="Abel Pro" panose="02000506030000020004" pitchFamily="2" charset="77"/>
              </a:rPr>
              <a:t> </a:t>
            </a:r>
            <a:r>
              <a:rPr lang="da-DK" err="1">
                <a:latin typeface="Abel Pro" panose="02000506030000020004" pitchFamily="2" charset="77"/>
              </a:rPr>
              <a:t>our</a:t>
            </a:r>
            <a:r>
              <a:rPr lang="da-DK">
                <a:latin typeface="Abel Pro" panose="02000506030000020004" pitchFamily="2" charset="77"/>
              </a:rPr>
              <a:t> research </a:t>
            </a:r>
            <a:r>
              <a:rPr lang="da-DK" err="1">
                <a:latin typeface="Abel Pro" panose="02000506030000020004" pitchFamily="2" charset="77"/>
              </a:rPr>
              <a:t>went</a:t>
            </a:r>
            <a:r>
              <a:rPr lang="da-DK">
                <a:latin typeface="Abel Pro" panose="02000506030000020004" pitchFamily="2" charset="77"/>
              </a:rPr>
              <a:t>, and </a:t>
            </a:r>
            <a:r>
              <a:rPr lang="da-DK" err="1">
                <a:latin typeface="Abel Pro" panose="02000506030000020004" pitchFamily="2" charset="77"/>
              </a:rPr>
              <a:t>what</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would</a:t>
            </a:r>
            <a:r>
              <a:rPr lang="da-DK">
                <a:latin typeface="Abel Pro" panose="02000506030000020004" pitchFamily="2" charset="77"/>
              </a:rPr>
              <a:t> have </a:t>
            </a:r>
            <a:r>
              <a:rPr lang="da-DK" err="1">
                <a:latin typeface="Abel Pro" panose="02000506030000020004" pitchFamily="2" charset="77"/>
              </a:rPr>
              <a:t>changed</a:t>
            </a:r>
            <a:r>
              <a:rPr lang="da-DK">
                <a:latin typeface="Abel Pro" panose="02000506030000020004" pitchFamily="2" charset="77"/>
              </a:rPr>
              <a:t> or done </a:t>
            </a:r>
            <a:r>
              <a:rPr lang="da-DK" err="1">
                <a:latin typeface="Abel Pro" panose="02000506030000020004" pitchFamily="2" charset="77"/>
              </a:rPr>
              <a:t>differently</a:t>
            </a:r>
            <a:r>
              <a:rPr lang="da-DK">
                <a:latin typeface="Abel Pro" panose="02000506030000020004" pitchFamily="2" charset="77"/>
              </a:rPr>
              <a:t> </a:t>
            </a:r>
            <a:r>
              <a:rPr lang="da-DK" err="1">
                <a:latin typeface="Abel Pro" panose="02000506030000020004" pitchFamily="2" charset="77"/>
              </a:rPr>
              <a:t>if</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were</a:t>
            </a:r>
            <a:r>
              <a:rPr lang="da-DK">
                <a:latin typeface="Abel Pro" panose="02000506030000020004" pitchFamily="2" charset="77"/>
              </a:rPr>
              <a:t> to do it </a:t>
            </a:r>
            <a:r>
              <a:rPr lang="da-DK" err="1">
                <a:latin typeface="Abel Pro" panose="02000506030000020004" pitchFamily="2" charset="77"/>
              </a:rPr>
              <a:t>again</a:t>
            </a:r>
            <a:r>
              <a:rPr lang="da-DK">
                <a:latin typeface="Abel Pro" panose="02000506030000020004"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err="1">
                <a:latin typeface="Abel Pro" panose="02000506030000020004" pitchFamily="2" charset="77"/>
              </a:rPr>
              <a:t>Starting</a:t>
            </a:r>
            <a:r>
              <a:rPr lang="da-DK">
                <a:latin typeface="Abel Pro" panose="02000506030000020004" pitchFamily="2" charset="77"/>
              </a:rPr>
              <a:t> with </a:t>
            </a:r>
            <a:r>
              <a:rPr lang="da-DK" err="1">
                <a:latin typeface="Abel Pro" panose="02000506030000020004" pitchFamily="2" charset="77"/>
              </a:rPr>
              <a:t>our</a:t>
            </a:r>
            <a:r>
              <a:rPr lang="da-DK">
                <a:latin typeface="Abel Pro" panose="02000506030000020004" pitchFamily="2" charset="77"/>
              </a:rPr>
              <a:t> revision </a:t>
            </a:r>
            <a:r>
              <a:rPr lang="da-DK" err="1">
                <a:latin typeface="Abel Pro" panose="02000506030000020004" pitchFamily="2" charset="77"/>
              </a:rPr>
              <a:t>function</a:t>
            </a:r>
            <a:r>
              <a:rPr lang="da-DK">
                <a:latin typeface="Abel Pro" panose="02000506030000020004" pitchFamily="2" charset="77"/>
              </a:rPr>
              <a:t>  the output </a:t>
            </a:r>
            <a:r>
              <a:rPr lang="da-DK" err="1">
                <a:latin typeface="Abel Pro" panose="02000506030000020004" pitchFamily="2" charset="77"/>
              </a:rPr>
              <a:t>quality</a:t>
            </a:r>
            <a:r>
              <a:rPr lang="da-DK">
                <a:latin typeface="Abel Pro" panose="02000506030000020004" pitchFamily="2" charset="77"/>
              </a:rPr>
              <a:t> </a:t>
            </a:r>
            <a:r>
              <a:rPr lang="da-DK" err="1">
                <a:latin typeface="Abel Pro" panose="02000506030000020004" pitchFamily="2" charset="77"/>
              </a:rPr>
              <a:t>relies</a:t>
            </a:r>
            <a:r>
              <a:rPr lang="da-DK">
                <a:latin typeface="Abel Pro" panose="02000506030000020004" pitchFamily="2" charset="77"/>
              </a:rPr>
              <a:t> on input </a:t>
            </a:r>
            <a:r>
              <a:rPr lang="da-DK" err="1">
                <a:latin typeface="Abel Pro" panose="02000506030000020004" pitchFamily="2" charset="77"/>
              </a:rPr>
              <a:t>quality</a:t>
            </a:r>
            <a:r>
              <a:rPr lang="da-DK">
                <a:latin typeface="Abel Pro" panose="02000506030000020004" pitchFamily="2" charset="77"/>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search</a:t>
            </a:r>
            <a:r>
              <a:rPr lang="da-DK">
                <a:latin typeface="Abel Pro" panose="02000506030000020004" pitchFamily="2" charset="77"/>
              </a:rPr>
              <a:t> for </a:t>
            </a:r>
            <a:r>
              <a:rPr lang="da-DK" err="1">
                <a:latin typeface="Abel Pro" panose="02000506030000020004" pitchFamily="2" charset="77"/>
              </a:rPr>
              <a:t>partial</a:t>
            </a:r>
            <a:r>
              <a:rPr lang="da-DK">
                <a:latin typeface="Abel Pro" panose="02000506030000020004" pitchFamily="2" charset="77"/>
              </a:rPr>
              <a:t> matches, </a:t>
            </a:r>
            <a:r>
              <a:rPr lang="da-DK" err="1">
                <a:latin typeface="Abel Pro" panose="02000506030000020004" pitchFamily="2" charset="77"/>
              </a:rPr>
              <a:t>meaning</a:t>
            </a:r>
            <a:r>
              <a:rPr lang="da-DK">
                <a:latin typeface="Abel Pro" panose="02000506030000020004" pitchFamily="2" charset="77"/>
              </a:rPr>
              <a:t> </a:t>
            </a:r>
            <a:r>
              <a:rPr lang="da-DK" err="1">
                <a:latin typeface="Abel Pro" panose="02000506030000020004" pitchFamily="2" charset="77"/>
              </a:rPr>
              <a:t>that</a:t>
            </a:r>
            <a:r>
              <a:rPr lang="da-DK">
                <a:latin typeface="Abel Pro" panose="02000506030000020004" pitchFamily="2" charset="77"/>
              </a:rPr>
              <a:t> </a:t>
            </a:r>
            <a:r>
              <a:rPr lang="da-DK" err="1">
                <a:latin typeface="Abel Pro" panose="02000506030000020004" pitchFamily="2" charset="77"/>
              </a:rPr>
              <a:t>sometimes</a:t>
            </a:r>
            <a:r>
              <a:rPr lang="da-DK">
                <a:latin typeface="Abel Pro" panose="02000506030000020004" pitchFamily="2" charset="77"/>
              </a:rPr>
              <a:t> the </a:t>
            </a:r>
            <a:r>
              <a:rPr lang="da-DK" err="1">
                <a:latin typeface="Abel Pro" panose="02000506030000020004" pitchFamily="2" charset="77"/>
              </a:rPr>
              <a:t>results</a:t>
            </a:r>
            <a:r>
              <a:rPr lang="da-DK">
                <a:latin typeface="Abel Pro" panose="02000506030000020004" pitchFamily="2" charset="77"/>
              </a:rPr>
              <a:t> </a:t>
            </a:r>
            <a:r>
              <a:rPr lang="da-DK" err="1">
                <a:latin typeface="Abel Pro" panose="02000506030000020004" pitchFamily="2" charset="77"/>
              </a:rPr>
              <a:t>was</a:t>
            </a:r>
            <a:r>
              <a:rPr lang="da-DK">
                <a:latin typeface="Abel Pro" panose="02000506030000020004" pitchFamily="2" charset="77"/>
              </a:rPr>
              <a:t> </a:t>
            </a:r>
            <a:r>
              <a:rPr lang="da-DK" err="1">
                <a:latin typeface="Abel Pro" panose="02000506030000020004" pitchFamily="2" charset="77"/>
              </a:rPr>
              <a:t>very</a:t>
            </a:r>
            <a:r>
              <a:rPr lang="da-DK">
                <a:latin typeface="Abel Pro" panose="02000506030000020004" pitchFamily="2" charset="77"/>
              </a:rPr>
              <a:t> irrelevant and not </a:t>
            </a:r>
            <a:r>
              <a:rPr lang="da-DK" err="1">
                <a:latin typeface="Abel Pro" panose="02000506030000020004" pitchFamily="2" charset="77"/>
              </a:rPr>
              <a:t>about</a:t>
            </a:r>
            <a:r>
              <a:rPr lang="da-DK">
                <a:latin typeface="Abel Pro" panose="02000506030000020004" pitchFamily="2" charset="77"/>
              </a:rPr>
              <a:t> </a:t>
            </a:r>
            <a:r>
              <a:rPr lang="da-DK" err="1">
                <a:latin typeface="Abel Pro" panose="02000506030000020004" pitchFamily="2" charset="77"/>
              </a:rPr>
              <a:t>scientists</a:t>
            </a:r>
            <a:r>
              <a:rPr lang="da-DK">
                <a:latin typeface="Abel Pro" panose="02000506030000020004" pitchFamily="2" charset="77"/>
              </a:rPr>
              <a:t> at all. But </a:t>
            </a:r>
            <a:r>
              <a:rPr lang="da-DK" err="1">
                <a:latin typeface="Abel Pro" panose="02000506030000020004" pitchFamily="2" charset="77"/>
              </a:rPr>
              <a:t>doing</a:t>
            </a:r>
            <a:r>
              <a:rPr lang="da-DK">
                <a:latin typeface="Abel Pro" panose="02000506030000020004" pitchFamily="2" charset="77"/>
              </a:rPr>
              <a:t> </a:t>
            </a:r>
            <a:r>
              <a:rPr lang="da-DK" err="1">
                <a:latin typeface="Abel Pro" panose="02000506030000020004" pitchFamily="2" charset="77"/>
              </a:rPr>
              <a:t>full</a:t>
            </a:r>
            <a:r>
              <a:rPr lang="da-DK">
                <a:latin typeface="Abel Pro" panose="02000506030000020004" pitchFamily="2" charset="77"/>
              </a:rPr>
              <a:t> match </a:t>
            </a:r>
            <a:r>
              <a:rPr lang="da-DK" err="1">
                <a:latin typeface="Abel Pro" panose="02000506030000020004" pitchFamily="2" charset="77"/>
              </a:rPr>
              <a:t>search</a:t>
            </a:r>
            <a:r>
              <a:rPr lang="da-DK">
                <a:latin typeface="Abel Pro" panose="02000506030000020004" pitchFamily="2" charset="77"/>
              </a:rPr>
              <a:t> </a:t>
            </a:r>
            <a:r>
              <a:rPr lang="da-DK" err="1">
                <a:latin typeface="Abel Pro" panose="02000506030000020004" pitchFamily="2" charset="77"/>
              </a:rPr>
              <a:t>didn’t</a:t>
            </a:r>
            <a:r>
              <a:rPr lang="da-DK">
                <a:latin typeface="Abel Pro" panose="02000506030000020004" pitchFamily="2" charset="77"/>
              </a:rPr>
              <a:t> find all. </a:t>
            </a:r>
            <a:r>
              <a:rPr lang="da-DK" err="1">
                <a:latin typeface="Abel Pro" panose="02000506030000020004" pitchFamily="2" charset="77"/>
              </a:rPr>
              <a:t>Partial</a:t>
            </a:r>
            <a:r>
              <a:rPr lang="da-DK">
                <a:latin typeface="Abel Pro" panose="02000506030000020004" pitchFamily="2" charset="77"/>
              </a:rPr>
              <a:t> </a:t>
            </a:r>
            <a:r>
              <a:rPr lang="da-DK" err="1">
                <a:latin typeface="Abel Pro" panose="02000506030000020004" pitchFamily="2" charset="77"/>
              </a:rPr>
              <a:t>was</a:t>
            </a:r>
            <a:r>
              <a:rPr lang="da-DK">
                <a:latin typeface="Abel Pro" panose="02000506030000020004" pitchFamily="2" charset="77"/>
              </a:rPr>
              <a:t> a </a:t>
            </a:r>
            <a:r>
              <a:rPr lang="da-DK" err="1">
                <a:latin typeface="Abel Pro" panose="02000506030000020004" pitchFamily="2" charset="77"/>
              </a:rPr>
              <a:t>compromise</a:t>
            </a:r>
            <a:r>
              <a:rPr lang="da-DK">
                <a:latin typeface="Abel Pro" panose="02000506030000020004" pitchFamily="2" charset="77"/>
              </a:rPr>
              <a:t> and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cleaned</a:t>
            </a:r>
            <a:r>
              <a:rPr lang="da-DK">
                <a:latin typeface="Abel Pro" panose="02000506030000020004" pitchFamily="2" charset="77"/>
              </a:rPr>
              <a:t> up </a:t>
            </a:r>
            <a:r>
              <a:rPr lang="da-DK" err="1">
                <a:latin typeface="Abel Pro" panose="02000506030000020004" pitchFamily="2" charset="77"/>
              </a:rPr>
              <a:t>after</a:t>
            </a:r>
            <a:r>
              <a:rPr lang="da-DK">
                <a:latin typeface="Abel Pro" panose="02000506030000020004"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a:latin typeface="Abel Pro" panose="02000506030000020004" pitchFamily="2" charset="77"/>
              </a:rPr>
              <a:t>If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want</a:t>
            </a:r>
            <a:r>
              <a:rPr lang="da-DK">
                <a:latin typeface="Abel Pro" panose="02000506030000020004" pitchFamily="2" charset="77"/>
              </a:rPr>
              <a:t> to </a:t>
            </a:r>
            <a:r>
              <a:rPr lang="da-DK" err="1">
                <a:latin typeface="Abel Pro" panose="02000506030000020004" pitchFamily="2" charset="77"/>
              </a:rPr>
              <a:t>perfect</a:t>
            </a:r>
            <a:r>
              <a:rPr lang="da-DK">
                <a:latin typeface="Abel Pro" panose="02000506030000020004" pitchFamily="2" charset="77"/>
              </a:rPr>
              <a:t> </a:t>
            </a:r>
            <a:r>
              <a:rPr lang="da-DK" err="1">
                <a:latin typeface="Abel Pro" panose="02000506030000020004" pitchFamily="2" charset="77"/>
              </a:rPr>
              <a:t>this</a:t>
            </a:r>
            <a:r>
              <a:rPr lang="da-DK">
                <a:latin typeface="Abel Pro" panose="02000506030000020004" pitchFamily="2" charset="77"/>
              </a:rPr>
              <a:t> </a:t>
            </a:r>
            <a:r>
              <a:rPr lang="da-DK" err="1">
                <a:latin typeface="Abel Pro" panose="02000506030000020004" pitchFamily="2" charset="77"/>
              </a:rPr>
              <a:t>function</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could</a:t>
            </a:r>
            <a:r>
              <a:rPr lang="da-DK">
                <a:latin typeface="Abel Pro" panose="02000506030000020004" pitchFamily="2" charset="77"/>
              </a:rPr>
              <a:t> have </a:t>
            </a:r>
            <a:r>
              <a:rPr lang="da-DK" err="1">
                <a:latin typeface="Abel Pro" panose="02000506030000020004" pitchFamily="2" charset="77"/>
              </a:rPr>
              <a:t>used</a:t>
            </a:r>
            <a:r>
              <a:rPr lang="da-DK">
                <a:latin typeface="Abel Pro" panose="02000506030000020004" pitchFamily="2" charset="77"/>
              </a:rPr>
              <a:t> the Page ID </a:t>
            </a:r>
            <a:r>
              <a:rPr lang="da-DK" err="1">
                <a:latin typeface="Abel Pro" panose="02000506030000020004" pitchFamily="2" charset="77"/>
              </a:rPr>
              <a:t>instead</a:t>
            </a:r>
            <a:r>
              <a:rPr lang="da-DK">
                <a:latin typeface="Abel Pro" panose="02000506030000020004" pitchFamily="2" charset="77"/>
              </a:rPr>
              <a:t> of </a:t>
            </a:r>
            <a:r>
              <a:rPr lang="da-DK" err="1">
                <a:latin typeface="Abel Pro" panose="02000506030000020004" pitchFamily="2" charset="77"/>
              </a:rPr>
              <a:t>names</a:t>
            </a:r>
            <a:r>
              <a:rPr lang="da-DK">
                <a:latin typeface="Abel Pro" panose="02000506030000020004" pitchFamily="2" charset="77"/>
              </a:rPr>
              <a:t>, for more </a:t>
            </a:r>
            <a:r>
              <a:rPr lang="da-DK" err="1">
                <a:latin typeface="Abel Pro" panose="02000506030000020004" pitchFamily="2" charset="77"/>
              </a:rPr>
              <a:t>accurate</a:t>
            </a:r>
            <a:r>
              <a:rPr lang="da-DK">
                <a:latin typeface="Abel Pro" panose="02000506030000020004" pitchFamily="2" charset="77"/>
              </a:rPr>
              <a:t> </a:t>
            </a:r>
            <a:r>
              <a:rPr lang="da-DK" err="1">
                <a:latin typeface="Abel Pro" panose="02000506030000020004" pitchFamily="2" charset="77"/>
              </a:rPr>
              <a:t>searching</a:t>
            </a: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a:t>With our datascrape, we did make a choice about the scientists in scope, where…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latin typeface="Abel Pro" panose="02000506030000020004" pitchFamily="2" charset="77"/>
              </a:rPr>
              <a:t>We did this because of time concern, but we could have used servers at DTU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a:latin typeface="Abel Pro" panose="02000506030000020004" pitchFamily="2" charset="77"/>
              </a:rPr>
              <a:t>Finally, we also implmented our very important attribute estimator. But becaus</a:t>
            </a:r>
            <a:r>
              <a:rPr lang="en-GB">
                <a:latin typeface="Abel Pro" panose="02000506030000020004" pitchFamily="2" charset="77"/>
              </a:rPr>
              <a:t>e we implemented gender first, we had already cleaned the data which made the implementation of birth year much harder.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Abel Pro" panose="02000506030000020004" pitchFamily="2" charset="77"/>
              </a:rPr>
              <a:t>Example removing “-”. If we had done it the other way around we imagine that birth year would become more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are</a:t>
            </a:r>
            <a:r>
              <a:rPr lang="da-DK">
                <a:latin typeface="Abel Pro" panose="02000506030000020004" pitchFamily="2" charset="77"/>
              </a:rPr>
              <a:t> start with </a:t>
            </a:r>
            <a:r>
              <a:rPr lang="da-DK" err="1">
                <a:latin typeface="Abel Pro" panose="02000506030000020004" pitchFamily="2" charset="77"/>
              </a:rPr>
              <a:t>our</a:t>
            </a:r>
            <a:r>
              <a:rPr lang="da-DK">
                <a:latin typeface="Abel Pro" panose="02000506030000020004" pitchFamily="2" charset="77"/>
              </a:rPr>
              <a:t> data </a:t>
            </a:r>
            <a:r>
              <a:rPr lang="da-DK" err="1">
                <a:latin typeface="Abel Pro" panose="02000506030000020004" pitchFamily="2" charset="77"/>
              </a:rPr>
              <a:t>scrape</a:t>
            </a:r>
            <a:r>
              <a:rPr lang="da-DK">
                <a:latin typeface="Abel Pro" panose="02000506030000020004" pitchFamily="2" charset="77"/>
              </a:rPr>
              <a:t> and </a:t>
            </a:r>
            <a:r>
              <a:rPr lang="da-DK" err="1">
                <a:latin typeface="Abel Pro" panose="02000506030000020004" pitchFamily="2" charset="77"/>
              </a:rPr>
              <a:t>modelling</a:t>
            </a:r>
            <a:r>
              <a:rPr lang="da-DK">
                <a:latin typeface="Abel Pro" panose="02000506030000020004" pitchFamily="2" charset="77"/>
              </a:rPr>
              <a:t>. With </a:t>
            </a:r>
            <a:r>
              <a:rPr lang="da-DK" err="1">
                <a:latin typeface="Abel Pro" panose="02000506030000020004" pitchFamily="2" charset="77"/>
              </a:rPr>
              <a:t>our</a:t>
            </a:r>
            <a:r>
              <a:rPr lang="da-DK">
                <a:latin typeface="Abel Pro" panose="02000506030000020004" pitchFamily="2" charset="77"/>
              </a:rPr>
              <a:t> revisions, </a:t>
            </a:r>
            <a:r>
              <a:rPr lang="da-DK" err="1">
                <a:latin typeface="Abel Pro" panose="02000506030000020004" pitchFamily="2" charset="77"/>
              </a:rPr>
              <a:t>our</a:t>
            </a:r>
            <a:r>
              <a:rPr lang="da-DK">
                <a:latin typeface="Abel Pro" panose="02000506030000020004" pitchFamily="2" charset="77"/>
              </a:rPr>
              <a:t> </a:t>
            </a:r>
            <a:r>
              <a:rPr lang="da-DK" err="1">
                <a:latin typeface="Abel Pro" panose="02000506030000020004" pitchFamily="2" charset="77"/>
              </a:rPr>
              <a:t>function</a:t>
            </a:r>
            <a:r>
              <a:rPr lang="da-DK">
                <a:latin typeface="Abel Pro" panose="02000506030000020004" pitchFamily="2" charset="77"/>
              </a:rPr>
              <a:t> </a:t>
            </a:r>
            <a:r>
              <a:rPr lang="da-DK" err="1">
                <a:latin typeface="Abel Pro" panose="02000506030000020004" pitchFamily="2" charset="77"/>
              </a:rPr>
              <a:t>works</a:t>
            </a:r>
            <a:r>
              <a:rPr lang="da-DK">
                <a:latin typeface="Abel Pro" panose="02000506030000020004" pitchFamily="2" charset="77"/>
              </a:rPr>
              <a:t> </a:t>
            </a:r>
            <a:r>
              <a:rPr lang="da-DK" err="1">
                <a:latin typeface="Abel Pro" panose="02000506030000020004" pitchFamily="2" charset="77"/>
              </a:rPr>
              <a:t>well</a:t>
            </a:r>
            <a:r>
              <a:rPr lang="da-DK">
                <a:latin typeface="Abel Pro" panose="02000506030000020004" pitchFamily="2" charset="77"/>
              </a:rPr>
              <a:t> but the output </a:t>
            </a:r>
            <a:r>
              <a:rPr lang="da-DK" err="1">
                <a:latin typeface="Abel Pro" panose="02000506030000020004" pitchFamily="2" charset="77"/>
              </a:rPr>
              <a:t>quality</a:t>
            </a:r>
            <a:r>
              <a:rPr lang="da-DK">
                <a:latin typeface="Abel Pro" panose="02000506030000020004" pitchFamily="2" charset="77"/>
              </a:rPr>
              <a:t> </a:t>
            </a:r>
            <a:r>
              <a:rPr lang="da-DK" err="1">
                <a:latin typeface="Abel Pro" panose="02000506030000020004" pitchFamily="2" charset="77"/>
              </a:rPr>
              <a:t>relies</a:t>
            </a:r>
            <a:r>
              <a:rPr lang="da-DK">
                <a:latin typeface="Abel Pro" panose="02000506030000020004" pitchFamily="2" charset="77"/>
              </a:rPr>
              <a:t> on input </a:t>
            </a:r>
            <a:r>
              <a:rPr lang="da-DK" err="1">
                <a:latin typeface="Abel Pro" panose="02000506030000020004" pitchFamily="2" charset="77"/>
              </a:rPr>
              <a:t>quality</a:t>
            </a:r>
            <a:r>
              <a:rPr lang="da-DK">
                <a:latin typeface="Abel Pro" panose="02000506030000020004"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a:latin typeface="Abel Pro" panose="02000506030000020004" pitchFamily="2" charset="77"/>
              </a:rPr>
              <a:t>the </a:t>
            </a:r>
            <a:r>
              <a:rPr lang="da-DK" err="1">
                <a:latin typeface="Abel Pro" panose="02000506030000020004" pitchFamily="2" charset="77"/>
              </a:rPr>
              <a:t>search</a:t>
            </a:r>
            <a:r>
              <a:rPr lang="da-DK">
                <a:latin typeface="Abel Pro" panose="02000506030000020004" pitchFamily="2" charset="77"/>
              </a:rPr>
              <a:t> </a:t>
            </a:r>
            <a:r>
              <a:rPr lang="da-DK" err="1">
                <a:latin typeface="Abel Pro" panose="02000506030000020004" pitchFamily="2" charset="77"/>
              </a:rPr>
              <a:t>function</a:t>
            </a:r>
            <a:r>
              <a:rPr lang="da-DK">
                <a:latin typeface="Abel Pro" panose="02000506030000020004" pitchFamily="2" charset="77"/>
              </a:rPr>
              <a:t> </a:t>
            </a:r>
            <a:r>
              <a:rPr lang="da-DK" err="1">
                <a:latin typeface="Abel Pro" panose="02000506030000020004" pitchFamily="2" charset="77"/>
              </a:rPr>
              <a:t>would</a:t>
            </a:r>
            <a:r>
              <a:rPr lang="da-DK">
                <a:latin typeface="Abel Pro" panose="02000506030000020004" pitchFamily="2" charset="77"/>
              </a:rPr>
              <a:t> find matches </a:t>
            </a:r>
            <a:r>
              <a:rPr lang="da-DK" err="1">
                <a:latin typeface="Abel Pro" panose="02000506030000020004" pitchFamily="2" charset="77"/>
              </a:rPr>
              <a:t>that</a:t>
            </a:r>
            <a:r>
              <a:rPr lang="da-DK">
                <a:latin typeface="Abel Pro" panose="02000506030000020004" pitchFamily="2" charset="77"/>
              </a:rPr>
              <a:t> </a:t>
            </a:r>
            <a:r>
              <a:rPr lang="da-DK" err="1">
                <a:latin typeface="Abel Pro" panose="02000506030000020004" pitchFamily="2" charset="77"/>
              </a:rPr>
              <a:t>was</a:t>
            </a:r>
            <a:r>
              <a:rPr lang="da-DK">
                <a:latin typeface="Abel Pro" panose="02000506030000020004" pitchFamily="2" charset="77"/>
              </a:rPr>
              <a:t> not </a:t>
            </a:r>
            <a:r>
              <a:rPr lang="da-DK" err="1">
                <a:latin typeface="Abel Pro" panose="02000506030000020004" pitchFamily="2" charset="77"/>
              </a:rPr>
              <a:t>even</a:t>
            </a:r>
            <a:r>
              <a:rPr lang="da-DK">
                <a:latin typeface="Abel Pro" panose="02000506030000020004" pitchFamily="2" charset="77"/>
              </a:rPr>
              <a:t> </a:t>
            </a:r>
            <a:r>
              <a:rPr lang="da-DK" err="1">
                <a:latin typeface="Abel Pro" panose="02000506030000020004" pitchFamily="2" charset="77"/>
              </a:rPr>
              <a:t>remotely</a:t>
            </a:r>
            <a:r>
              <a:rPr lang="da-DK">
                <a:latin typeface="Abel Pro" panose="02000506030000020004" pitchFamily="2" charset="77"/>
              </a:rPr>
              <a:t> </a:t>
            </a:r>
            <a:r>
              <a:rPr lang="da-DK" err="1">
                <a:latin typeface="Abel Pro" panose="02000506030000020004" pitchFamily="2" charset="77"/>
              </a:rPr>
              <a:t>close</a:t>
            </a:r>
            <a:r>
              <a:rPr lang="da-DK">
                <a:latin typeface="Abel Pro" panose="02000506030000020004" pitchFamily="2" charset="77"/>
              </a:rPr>
              <a:t> to </a:t>
            </a:r>
            <a:r>
              <a:rPr lang="da-DK" err="1">
                <a:latin typeface="Abel Pro" panose="02000506030000020004" pitchFamily="2" charset="77"/>
              </a:rPr>
              <a:t>anything</a:t>
            </a:r>
            <a:r>
              <a:rPr lang="da-DK">
                <a:latin typeface="Abel Pro" panose="02000506030000020004" pitchFamily="2" charset="77"/>
              </a:rPr>
              <a:t> in </a:t>
            </a:r>
            <a:r>
              <a:rPr lang="da-DK" err="1">
                <a:latin typeface="Abel Pro" panose="02000506030000020004" pitchFamily="2" charset="77"/>
              </a:rPr>
              <a:t>our</a:t>
            </a:r>
            <a:r>
              <a:rPr lang="da-DK">
                <a:latin typeface="Abel Pro" panose="02000506030000020004" pitchFamily="2" charset="77"/>
              </a:rPr>
              <a:t> list, </a:t>
            </a:r>
            <a:r>
              <a:rPr lang="da-DK" err="1">
                <a:latin typeface="Abel Pro" panose="02000506030000020004" pitchFamily="2" charset="77"/>
              </a:rPr>
              <a:t>because</a:t>
            </a:r>
            <a:r>
              <a:rPr lang="da-DK">
                <a:latin typeface="Abel Pro" panose="02000506030000020004" pitchFamily="2" charset="77"/>
              </a:rPr>
              <a:t> it </a:t>
            </a:r>
            <a:r>
              <a:rPr lang="da-DK" err="1">
                <a:latin typeface="Abel Pro" panose="02000506030000020004" pitchFamily="2" charset="77"/>
              </a:rPr>
              <a:t>would</a:t>
            </a:r>
            <a:r>
              <a:rPr lang="da-DK">
                <a:latin typeface="Abel Pro" panose="02000506030000020004" pitchFamily="2" charset="77"/>
              </a:rPr>
              <a:t> </a:t>
            </a:r>
            <a:r>
              <a:rPr lang="da-DK" err="1">
                <a:latin typeface="Abel Pro" panose="02000506030000020004" pitchFamily="2" charset="77"/>
              </a:rPr>
              <a:t>use</a:t>
            </a:r>
            <a:r>
              <a:rPr lang="da-DK">
                <a:latin typeface="Abel Pro" panose="02000506030000020004" pitchFamily="2" charset="77"/>
              </a:rPr>
              <a:t> a </a:t>
            </a:r>
            <a:r>
              <a:rPr lang="da-DK" err="1">
                <a:latin typeface="Abel Pro" panose="02000506030000020004" pitchFamily="2" charset="77"/>
              </a:rPr>
              <a:t>partial</a:t>
            </a:r>
            <a:r>
              <a:rPr lang="da-DK">
                <a:latin typeface="Abel Pro" panose="02000506030000020004" pitchFamily="2" charset="77"/>
              </a:rPr>
              <a:t> </a:t>
            </a:r>
            <a:r>
              <a:rPr lang="da-DK" err="1">
                <a:latin typeface="Abel Pro" panose="02000506030000020004" pitchFamily="2" charset="77"/>
              </a:rPr>
              <a:t>search</a:t>
            </a:r>
            <a:r>
              <a:rPr lang="da-DK">
                <a:latin typeface="Abel Pro" panose="02000506030000020004" pitchFamily="2" charset="77"/>
              </a:rPr>
              <a:t>. </a:t>
            </a:r>
            <a:r>
              <a:rPr lang="da-DK" err="1">
                <a:latin typeface="Abel Pro" panose="02000506030000020004" pitchFamily="2" charset="77"/>
              </a:rPr>
              <a:t>However</a:t>
            </a:r>
            <a:r>
              <a:rPr lang="da-DK">
                <a:latin typeface="Abel Pro" panose="02000506030000020004" pitchFamily="2" charset="77"/>
              </a:rPr>
              <a:t>, </a:t>
            </a:r>
            <a:r>
              <a:rPr lang="da-DK" err="1">
                <a:latin typeface="Abel Pro" panose="02000506030000020004" pitchFamily="2" charset="77"/>
              </a:rPr>
              <a:t>doing</a:t>
            </a:r>
            <a:r>
              <a:rPr lang="da-DK">
                <a:latin typeface="Abel Pro" panose="02000506030000020004" pitchFamily="2" charset="77"/>
              </a:rPr>
              <a:t> </a:t>
            </a:r>
            <a:r>
              <a:rPr lang="da-DK" err="1">
                <a:latin typeface="Abel Pro" panose="02000506030000020004" pitchFamily="2" charset="77"/>
              </a:rPr>
              <a:t>full</a:t>
            </a:r>
            <a:r>
              <a:rPr lang="da-DK">
                <a:latin typeface="Abel Pro" panose="02000506030000020004" pitchFamily="2" charset="77"/>
              </a:rPr>
              <a:t> match </a:t>
            </a:r>
            <a:r>
              <a:rPr lang="da-DK" err="1">
                <a:latin typeface="Abel Pro" panose="02000506030000020004" pitchFamily="2" charset="77"/>
              </a:rPr>
              <a:t>searching</a:t>
            </a:r>
            <a:r>
              <a:rPr lang="da-DK">
                <a:latin typeface="Abel Pro" panose="02000506030000020004" pitchFamily="2" charset="77"/>
              </a:rPr>
              <a:t> </a:t>
            </a:r>
            <a:r>
              <a:rPr lang="da-DK" err="1">
                <a:latin typeface="Abel Pro" panose="02000506030000020004" pitchFamily="2" charset="77"/>
              </a:rPr>
              <a:t>resulted</a:t>
            </a:r>
            <a:r>
              <a:rPr lang="da-DK">
                <a:latin typeface="Abel Pro" panose="02000506030000020004" pitchFamily="2" charset="77"/>
              </a:rPr>
              <a:t> in </a:t>
            </a:r>
            <a:r>
              <a:rPr lang="da-DK" err="1">
                <a:latin typeface="Abel Pro" panose="02000506030000020004" pitchFamily="2" charset="77"/>
              </a:rPr>
              <a:t>many</a:t>
            </a:r>
            <a:r>
              <a:rPr lang="da-DK">
                <a:latin typeface="Abel Pro" panose="02000506030000020004" pitchFamily="2" charset="77"/>
              </a:rPr>
              <a:t> not </a:t>
            </a:r>
            <a:r>
              <a:rPr lang="da-DK" err="1">
                <a:latin typeface="Abel Pro" panose="02000506030000020004" pitchFamily="2" charset="77"/>
              </a:rPr>
              <a:t>being</a:t>
            </a:r>
            <a:r>
              <a:rPr lang="da-DK">
                <a:latin typeface="Abel Pro" panose="02000506030000020004" pitchFamily="2" charset="77"/>
              </a:rPr>
              <a:t> </a:t>
            </a:r>
            <a:r>
              <a:rPr lang="da-DK" err="1">
                <a:latin typeface="Abel Pro" panose="02000506030000020004" pitchFamily="2" charset="77"/>
              </a:rPr>
              <a:t>found</a:t>
            </a:r>
            <a:r>
              <a:rPr lang="da-DK">
                <a:latin typeface="Abel Pro" panose="02000506030000020004" pitchFamily="2" charset="77"/>
              </a:rPr>
              <a:t>. This </a:t>
            </a:r>
            <a:r>
              <a:rPr lang="da-DK" err="1">
                <a:latin typeface="Abel Pro" panose="02000506030000020004" pitchFamily="2" charset="77"/>
              </a:rPr>
              <a:t>was</a:t>
            </a:r>
            <a:r>
              <a:rPr lang="da-DK">
                <a:latin typeface="Abel Pro" panose="02000506030000020004" pitchFamily="2" charset="77"/>
              </a:rPr>
              <a:t> </a:t>
            </a:r>
            <a:r>
              <a:rPr lang="da-DK" err="1">
                <a:latin typeface="Abel Pro" panose="02000506030000020004" pitchFamily="2" charset="77"/>
              </a:rPr>
              <a:t>caused</a:t>
            </a:r>
            <a:r>
              <a:rPr lang="da-DK">
                <a:latin typeface="Abel Pro" panose="02000506030000020004" pitchFamily="2" charset="77"/>
              </a:rPr>
              <a:t> by </a:t>
            </a:r>
            <a:r>
              <a:rPr lang="da-DK" err="1">
                <a:latin typeface="Abel Pro" panose="02000506030000020004" pitchFamily="2" charset="77"/>
              </a:rPr>
              <a:t>different</a:t>
            </a:r>
            <a:r>
              <a:rPr lang="da-DK">
                <a:latin typeface="Abel Pro" panose="02000506030000020004" pitchFamily="2" charset="77"/>
              </a:rPr>
              <a:t> </a:t>
            </a:r>
            <a:r>
              <a:rPr lang="da-DK" err="1">
                <a:latin typeface="Abel Pro" panose="02000506030000020004" pitchFamily="2" charset="77"/>
              </a:rPr>
              <a:t>spelling</a:t>
            </a:r>
            <a:r>
              <a:rPr lang="da-DK">
                <a:latin typeface="Abel Pro" panose="02000506030000020004" pitchFamily="2" charset="77"/>
              </a:rPr>
              <a:t> and </a:t>
            </a:r>
            <a:r>
              <a:rPr lang="da-DK" err="1">
                <a:latin typeface="Abel Pro" panose="02000506030000020004" pitchFamily="2" charset="77"/>
              </a:rPr>
              <a:t>different</a:t>
            </a:r>
            <a:r>
              <a:rPr lang="da-DK">
                <a:latin typeface="Abel Pro" panose="02000506030000020004" pitchFamily="2" charset="77"/>
              </a:rPr>
              <a:t> list </a:t>
            </a:r>
            <a:r>
              <a:rPr lang="da-DK" err="1">
                <a:latin typeface="Abel Pro" panose="02000506030000020004" pitchFamily="2" charset="77"/>
              </a:rPr>
              <a:t>setup</a:t>
            </a:r>
            <a:r>
              <a:rPr lang="da-DK">
                <a:latin typeface="Abel Pro" panose="02000506030000020004" pitchFamily="2" charset="77"/>
              </a:rPr>
              <a:t> </a:t>
            </a:r>
            <a:r>
              <a:rPr lang="da-DK" err="1">
                <a:latin typeface="Abel Pro" panose="02000506030000020004" pitchFamily="2" charset="77"/>
              </a:rPr>
              <a:t>frpom</a:t>
            </a:r>
            <a:r>
              <a:rPr lang="da-DK">
                <a:latin typeface="Abel Pro" panose="02000506030000020004" pitchFamily="2" charset="77"/>
              </a:rPr>
              <a:t> </a:t>
            </a:r>
            <a:r>
              <a:rPr lang="da-DK" err="1">
                <a:latin typeface="Abel Pro" panose="02000506030000020004" pitchFamily="2" charset="77"/>
              </a:rPr>
              <a:t>when</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scraped</a:t>
            </a:r>
            <a:r>
              <a:rPr lang="da-DK">
                <a:latin typeface="Abel Pro" panose="02000506030000020004" pitchFamily="2" charset="77"/>
              </a:rPr>
              <a:t> the </a:t>
            </a:r>
            <a:r>
              <a:rPr lang="da-DK" err="1">
                <a:latin typeface="Abel Pro" panose="02000506030000020004" pitchFamily="2" charset="77"/>
              </a:rPr>
              <a:t>names</a:t>
            </a:r>
            <a:r>
              <a:rPr lang="da-DK">
                <a:latin typeface="Abel Pro" panose="02000506030000020004"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a:latin typeface="Abel Pro" panose="02000506030000020004" pitchFamily="2" charset="77"/>
              </a:rPr>
              <a:t>So in </a:t>
            </a:r>
            <a:r>
              <a:rPr lang="da-DK" err="1">
                <a:latin typeface="Abel Pro" panose="02000506030000020004" pitchFamily="2" charset="77"/>
              </a:rPr>
              <a:t>order</a:t>
            </a:r>
            <a:r>
              <a:rPr lang="da-DK">
                <a:latin typeface="Abel Pro" panose="02000506030000020004" pitchFamily="2" charset="77"/>
              </a:rPr>
              <a:t> to </a:t>
            </a:r>
            <a:r>
              <a:rPr lang="da-DK" err="1">
                <a:latin typeface="Abel Pro" panose="02000506030000020004" pitchFamily="2" charset="77"/>
              </a:rPr>
              <a:t>be</a:t>
            </a:r>
            <a:r>
              <a:rPr lang="da-DK">
                <a:latin typeface="Abel Pro" panose="02000506030000020004" pitchFamily="2" charset="77"/>
              </a:rPr>
              <a:t> on the </a:t>
            </a:r>
            <a:r>
              <a:rPr lang="da-DK" err="1">
                <a:latin typeface="Abel Pro" panose="02000506030000020004" pitchFamily="2" charset="77"/>
              </a:rPr>
              <a:t>safe</a:t>
            </a:r>
            <a:r>
              <a:rPr lang="da-DK">
                <a:latin typeface="Abel Pro" panose="02000506030000020004" pitchFamily="2" charset="77"/>
              </a:rPr>
              <a:t> side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chose</a:t>
            </a:r>
            <a:r>
              <a:rPr lang="da-DK">
                <a:latin typeface="Abel Pro" panose="02000506030000020004" pitchFamily="2" charset="77"/>
              </a:rPr>
              <a:t> to just </a:t>
            </a:r>
            <a:r>
              <a:rPr lang="da-DK" err="1">
                <a:latin typeface="Abel Pro" panose="02000506030000020004" pitchFamily="2" charset="77"/>
              </a:rPr>
              <a:t>scrape</a:t>
            </a:r>
            <a:r>
              <a:rPr lang="da-DK">
                <a:latin typeface="Abel Pro" panose="02000506030000020004" pitchFamily="2" charset="77"/>
              </a:rPr>
              <a:t> </a:t>
            </a:r>
            <a:r>
              <a:rPr lang="da-DK" err="1">
                <a:latin typeface="Abel Pro" panose="02000506030000020004" pitchFamily="2" charset="77"/>
              </a:rPr>
              <a:t>every</a:t>
            </a:r>
            <a:r>
              <a:rPr lang="da-DK">
                <a:latin typeface="Abel Pro" panose="02000506030000020004" pitchFamily="2" charset="77"/>
              </a:rPr>
              <a:t> </a:t>
            </a:r>
            <a:r>
              <a:rPr lang="da-DK" err="1">
                <a:latin typeface="Abel Pro" panose="02000506030000020004" pitchFamily="2" charset="77"/>
              </a:rPr>
              <a:t>partial</a:t>
            </a:r>
            <a:r>
              <a:rPr lang="da-DK">
                <a:latin typeface="Abel Pro" panose="02000506030000020004" pitchFamily="2" charset="77"/>
              </a:rPr>
              <a:t> match </a:t>
            </a:r>
            <a:r>
              <a:rPr lang="da-DK" err="1">
                <a:latin typeface="Abel Pro" panose="02000506030000020004" pitchFamily="2" charset="77"/>
              </a:rPr>
              <a:t>that</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could</a:t>
            </a:r>
            <a:r>
              <a:rPr lang="da-DK">
                <a:latin typeface="Abel Pro" panose="02000506030000020004" pitchFamily="2" charset="77"/>
              </a:rPr>
              <a:t> and </a:t>
            </a:r>
            <a:r>
              <a:rPr lang="da-DK" err="1">
                <a:latin typeface="Abel Pro" panose="02000506030000020004" pitchFamily="2" charset="77"/>
              </a:rPr>
              <a:t>then</a:t>
            </a:r>
            <a:r>
              <a:rPr lang="da-DK">
                <a:latin typeface="Abel Pro" panose="02000506030000020004" pitchFamily="2" charset="77"/>
              </a:rPr>
              <a:t> clean it up </a:t>
            </a:r>
            <a:r>
              <a:rPr lang="da-DK" err="1">
                <a:latin typeface="Abel Pro" panose="02000506030000020004" pitchFamily="2" charset="77"/>
              </a:rPr>
              <a:t>afterwards</a:t>
            </a:r>
            <a:r>
              <a:rPr lang="da-DK">
                <a:latin typeface="Abel Pro" panose="02000506030000020004" pitchFamily="2" charset="77"/>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DK"/>
              <a:t>Perfecting the lists to solve this issue would have taken ages, but we could have used the page ID’s of the articles instead.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DK"/>
              <a:t>With our datascrape, we did make a choice about the scientists in scope, where . </a:t>
            </a:r>
            <a:r>
              <a:rPr lang="da-DK">
                <a:latin typeface="Abel Pro" panose="02000506030000020004" pitchFamily="2" charset="77"/>
              </a:rPr>
              <a:t>Running i </a:t>
            </a:r>
            <a:r>
              <a:rPr lang="da-DK" err="1">
                <a:latin typeface="Abel Pro" panose="02000506030000020004" pitchFamily="2" charset="77"/>
              </a:rPr>
              <a:t>batches</a:t>
            </a:r>
            <a:r>
              <a:rPr lang="da-DK">
                <a:latin typeface="Abel Pro" panose="02000506030000020004" pitchFamily="2" charset="77"/>
              </a:rPr>
              <a:t> and </a:t>
            </a:r>
            <a:r>
              <a:rPr lang="da-DK" err="1">
                <a:latin typeface="Abel Pro" panose="02000506030000020004" pitchFamily="2" charset="77"/>
              </a:rPr>
              <a:t>testing</a:t>
            </a:r>
            <a:r>
              <a:rPr lang="da-DK">
                <a:latin typeface="Abel Pro" panose="02000506030000020004" pitchFamily="2" charset="77"/>
              </a:rPr>
              <a:t> </a:t>
            </a:r>
            <a:r>
              <a:rPr lang="da-DK" err="1">
                <a:latin typeface="Abel Pro" panose="02000506030000020004" pitchFamily="2" charset="77"/>
              </a:rPr>
              <a:t>during</a:t>
            </a:r>
            <a:r>
              <a:rPr lang="da-DK">
                <a:latin typeface="Abel Pro" panose="02000506030000020004" pitchFamily="2" charset="77"/>
              </a:rPr>
              <a:t> </a:t>
            </a:r>
            <a:r>
              <a:rPr lang="da-DK" err="1">
                <a:latin typeface="Abel Pro" panose="02000506030000020004" pitchFamily="2" charset="77"/>
              </a:rPr>
              <a:t>scraping</a:t>
            </a:r>
            <a:endParaRPr lang="da-DK">
              <a:latin typeface="Abel Pro" panose="020005060300000200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DK"/>
              <a:t>Our attribute estimators ended up being very important to us, as gender is the background for the entire bias analysis of our research. But by the order of which we chose the implement it, we actually set ourselves in a more difficult position than if we did it before we prepared the text. If we had done it before, we imagine that the results would have been more accurate</a:t>
            </a:r>
          </a:p>
        </p:txBody>
      </p:sp>
      <p:sp>
        <p:nvSpPr>
          <p:cNvPr id="4" name="Slide Number Placeholder 3"/>
          <p:cNvSpPr>
            <a:spLocks noGrp="1"/>
          </p:cNvSpPr>
          <p:nvPr>
            <p:ph type="sldNum" sz="quarter" idx="5"/>
          </p:nvPr>
        </p:nvSpPr>
        <p:spPr/>
        <p:txBody>
          <a:bodyPr/>
          <a:lstStyle/>
          <a:p>
            <a:fld id="{D25BE85A-926F-4DE3-968F-3BB0387DF9D1}" type="slidenum">
              <a:rPr lang="da-DK" smtClean="0"/>
              <a:t>8</a:t>
            </a:fld>
            <a:endParaRPr lang="da-DK"/>
          </a:p>
        </p:txBody>
      </p:sp>
    </p:spTree>
    <p:extLst>
      <p:ext uri="{BB962C8B-B14F-4D97-AF65-F5344CB8AC3E}">
        <p14:creationId xmlns:p14="http://schemas.microsoft.com/office/powerpoint/2010/main" val="101365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latin typeface="Abel Pro" panose="02000506030000020004" pitchFamily="2" charset="77"/>
              </a:rPr>
              <a:t>KAREN (1 minut)</a:t>
            </a:r>
          </a:p>
          <a:p>
            <a:r>
              <a:rPr lang="da-DK" err="1">
                <a:latin typeface="Abel Pro" panose="02000506030000020004" pitchFamily="2" charset="77"/>
              </a:rPr>
              <a:t>Moving</a:t>
            </a:r>
            <a:r>
              <a:rPr lang="da-DK">
                <a:latin typeface="Abel Pro" panose="02000506030000020004" pitchFamily="2" charset="77"/>
              </a:rPr>
              <a:t> on to the </a:t>
            </a:r>
            <a:r>
              <a:rPr lang="da-DK" err="1">
                <a:latin typeface="Abel Pro" panose="02000506030000020004" pitchFamily="2" charset="77"/>
              </a:rPr>
              <a:t>visualisations</a:t>
            </a:r>
            <a:r>
              <a:rPr lang="da-DK">
                <a:latin typeface="Abel Pro" panose="02000506030000020004" pitchFamily="2" charset="77"/>
              </a:rPr>
              <a:t> of the </a:t>
            </a:r>
            <a:r>
              <a:rPr lang="da-DK" err="1">
                <a:latin typeface="Abel Pro" panose="02000506030000020004" pitchFamily="2" charset="77"/>
              </a:rPr>
              <a:t>networks</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quickly</a:t>
            </a:r>
            <a:r>
              <a:rPr lang="da-DK">
                <a:latin typeface="Abel Pro" panose="02000506030000020004" pitchFamily="2" charset="77"/>
              </a:rPr>
              <a:t> </a:t>
            </a:r>
            <a:r>
              <a:rPr lang="da-DK" err="1">
                <a:latin typeface="Abel Pro" panose="02000506030000020004" pitchFamily="2" charset="77"/>
              </a:rPr>
              <a:t>discovered</a:t>
            </a:r>
            <a:r>
              <a:rPr lang="da-DK">
                <a:latin typeface="Abel Pro" panose="02000506030000020004" pitchFamily="2" charset="77"/>
              </a:rPr>
              <a:t> </a:t>
            </a:r>
            <a:r>
              <a:rPr lang="da-DK" err="1">
                <a:latin typeface="Abel Pro" panose="02000506030000020004" pitchFamily="2" charset="77"/>
              </a:rPr>
              <a:t>that</a:t>
            </a:r>
            <a:r>
              <a:rPr lang="da-DK">
                <a:latin typeface="Abel Pro" panose="02000506030000020004" pitchFamily="2" charset="77"/>
              </a:rPr>
              <a:t> </a:t>
            </a:r>
            <a:r>
              <a:rPr lang="da-DK" err="1">
                <a:latin typeface="Abel Pro" panose="02000506030000020004" pitchFamily="2" charset="77"/>
              </a:rPr>
              <a:t>this</a:t>
            </a:r>
            <a:r>
              <a:rPr lang="da-DK">
                <a:latin typeface="Abel Pro" panose="02000506030000020004" pitchFamily="2" charset="77"/>
              </a:rPr>
              <a:t> </a:t>
            </a:r>
            <a:r>
              <a:rPr lang="da-DK" err="1">
                <a:latin typeface="Abel Pro" panose="02000506030000020004" pitchFamily="2" charset="77"/>
              </a:rPr>
              <a:t>was</a:t>
            </a:r>
            <a:r>
              <a:rPr lang="da-DK">
                <a:latin typeface="Abel Pro" panose="02000506030000020004" pitchFamily="2" charset="77"/>
              </a:rPr>
              <a:t> not an </a:t>
            </a:r>
            <a:r>
              <a:rPr lang="da-DK" err="1">
                <a:latin typeface="Abel Pro" panose="02000506030000020004" pitchFamily="2" charset="77"/>
              </a:rPr>
              <a:t>easy</a:t>
            </a:r>
            <a:r>
              <a:rPr lang="da-DK">
                <a:latin typeface="Abel Pro" panose="02000506030000020004" pitchFamily="2" charset="77"/>
              </a:rPr>
              <a:t> task. </a:t>
            </a: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spend</a:t>
            </a:r>
            <a:r>
              <a:rPr lang="da-DK">
                <a:latin typeface="Abel Pro" panose="02000506030000020004" pitchFamily="2" charset="77"/>
              </a:rPr>
              <a:t> a </a:t>
            </a:r>
            <a:r>
              <a:rPr lang="da-DK" err="1">
                <a:latin typeface="Abel Pro" panose="02000506030000020004" pitchFamily="2" charset="77"/>
              </a:rPr>
              <a:t>lot</a:t>
            </a:r>
            <a:r>
              <a:rPr lang="da-DK">
                <a:latin typeface="Abel Pro" panose="02000506030000020004" pitchFamily="2" charset="77"/>
              </a:rPr>
              <a:t> of time </a:t>
            </a:r>
            <a:r>
              <a:rPr lang="da-DK" err="1">
                <a:latin typeface="Abel Pro" panose="02000506030000020004" pitchFamily="2" charset="77"/>
              </a:rPr>
              <a:t>using</a:t>
            </a:r>
            <a:r>
              <a:rPr lang="da-DK">
                <a:latin typeface="Abel Pro" panose="02000506030000020004" pitchFamily="2" charset="77"/>
              </a:rPr>
              <a:t> </a:t>
            </a:r>
            <a:r>
              <a:rPr lang="da-DK" err="1">
                <a:latin typeface="Abel Pro" panose="02000506030000020004" pitchFamily="2" charset="77"/>
              </a:rPr>
              <a:t>different</a:t>
            </a:r>
            <a:r>
              <a:rPr lang="da-DK">
                <a:latin typeface="Abel Pro" panose="02000506030000020004" pitchFamily="2" charset="77"/>
              </a:rPr>
              <a:t> </a:t>
            </a:r>
            <a:r>
              <a:rPr lang="da-DK" err="1">
                <a:latin typeface="Abel Pro" panose="02000506030000020004" pitchFamily="2" charset="77"/>
              </a:rPr>
              <a:t>NetworkX</a:t>
            </a:r>
            <a:r>
              <a:rPr lang="da-DK">
                <a:latin typeface="Abel Pro" panose="02000506030000020004" pitchFamily="2" charset="77"/>
              </a:rPr>
              <a:t> layouts </a:t>
            </a:r>
            <a:r>
              <a:rPr lang="da-DK" err="1">
                <a:latin typeface="Abel Pro" panose="02000506030000020004" pitchFamily="2" charset="77"/>
              </a:rPr>
              <a:t>without</a:t>
            </a:r>
            <a:r>
              <a:rPr lang="da-DK">
                <a:latin typeface="Abel Pro" panose="02000506030000020004" pitchFamily="2" charset="77"/>
              </a:rPr>
              <a:t> </a:t>
            </a:r>
            <a:r>
              <a:rPr lang="da-DK" err="1">
                <a:latin typeface="Abel Pro" panose="02000506030000020004" pitchFamily="2" charset="77"/>
              </a:rPr>
              <a:t>great</a:t>
            </a:r>
            <a:r>
              <a:rPr lang="da-DK">
                <a:latin typeface="Abel Pro" panose="02000506030000020004" pitchFamily="2" charset="77"/>
              </a:rPr>
              <a:t> succes and with long </a:t>
            </a:r>
            <a:r>
              <a:rPr lang="da-DK" err="1">
                <a:latin typeface="Abel Pro" panose="02000506030000020004" pitchFamily="2" charset="77"/>
              </a:rPr>
              <a:t>runtimes</a:t>
            </a:r>
            <a:r>
              <a:rPr lang="da-DK">
                <a:latin typeface="Abel Pro" panose="02000506030000020004" pitchFamily="2" charset="77"/>
              </a:rPr>
              <a:t>. </a:t>
            </a:r>
            <a:r>
              <a:rPr lang="da-DK" err="1">
                <a:latin typeface="Abel Pro" panose="02000506030000020004" pitchFamily="2" charset="77"/>
              </a:rPr>
              <a:t>After</a:t>
            </a:r>
            <a:r>
              <a:rPr lang="da-DK">
                <a:latin typeface="Abel Pro" panose="02000506030000020004" pitchFamily="2" charset="77"/>
              </a:rPr>
              <a:t> </a:t>
            </a:r>
            <a:r>
              <a:rPr lang="da-DK" err="1">
                <a:latin typeface="Abel Pro" panose="02000506030000020004" pitchFamily="2" charset="77"/>
              </a:rPr>
              <a:t>having</a:t>
            </a:r>
            <a:r>
              <a:rPr lang="da-DK">
                <a:latin typeface="Abel Pro" panose="02000506030000020004" pitchFamily="2" charset="77"/>
              </a:rPr>
              <a:t> </a:t>
            </a:r>
            <a:r>
              <a:rPr lang="da-DK" err="1">
                <a:latin typeface="Abel Pro" panose="02000506030000020004" pitchFamily="2" charset="77"/>
              </a:rPr>
              <a:t>experimented</a:t>
            </a:r>
            <a:r>
              <a:rPr lang="da-DK">
                <a:latin typeface="Abel Pro" panose="02000506030000020004" pitchFamily="2" charset="77"/>
              </a:rPr>
              <a:t> with </a:t>
            </a:r>
            <a:r>
              <a:rPr lang="da-DK" err="1">
                <a:latin typeface="Abel Pro" panose="02000506030000020004" pitchFamily="2" charset="77"/>
              </a:rPr>
              <a:t>networkx</a:t>
            </a:r>
            <a:r>
              <a:rPr lang="da-DK">
                <a:latin typeface="Abel Pro" panose="02000506030000020004" pitchFamily="2" charset="77"/>
              </a:rPr>
              <a:t> and force atlas in Python with </a:t>
            </a:r>
            <a:r>
              <a:rPr lang="da-DK" err="1">
                <a:latin typeface="Abel Pro" panose="02000506030000020004" pitchFamily="2" charset="77"/>
              </a:rPr>
              <a:t>slightly</a:t>
            </a:r>
            <a:r>
              <a:rPr lang="da-DK">
                <a:latin typeface="Abel Pro" panose="02000506030000020004" pitchFamily="2" charset="77"/>
              </a:rPr>
              <a:t> </a:t>
            </a:r>
            <a:r>
              <a:rPr lang="da-DK" err="1">
                <a:latin typeface="Abel Pro" panose="02000506030000020004" pitchFamily="2" charset="77"/>
              </a:rPr>
              <a:t>better</a:t>
            </a:r>
            <a:r>
              <a:rPr lang="da-DK">
                <a:latin typeface="Abel Pro" panose="02000506030000020004" pitchFamily="2" charset="77"/>
              </a:rPr>
              <a:t> </a:t>
            </a:r>
            <a:r>
              <a:rPr lang="da-DK" err="1">
                <a:latin typeface="Abel Pro" panose="02000506030000020004" pitchFamily="2" charset="77"/>
              </a:rPr>
              <a:t>results</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moved</a:t>
            </a:r>
            <a:r>
              <a:rPr lang="da-DK">
                <a:latin typeface="Abel Pro" panose="02000506030000020004" pitchFamily="2" charset="77"/>
              </a:rPr>
              <a:t> on to </a:t>
            </a:r>
            <a:r>
              <a:rPr lang="da-DK" err="1">
                <a:latin typeface="Abel Pro" panose="02000506030000020004" pitchFamily="2" charset="77"/>
              </a:rPr>
              <a:t>Gephi</a:t>
            </a:r>
            <a:r>
              <a:rPr lang="da-DK">
                <a:latin typeface="Abel Pro" panose="02000506030000020004" pitchFamily="2" charset="77"/>
              </a:rPr>
              <a:t>. Here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found</a:t>
            </a:r>
            <a:r>
              <a:rPr lang="da-DK">
                <a:latin typeface="Abel Pro" panose="02000506030000020004" pitchFamily="2" charset="77"/>
              </a:rPr>
              <a:t> </a:t>
            </a:r>
            <a:r>
              <a:rPr lang="da-DK" err="1">
                <a:latin typeface="Abel Pro" panose="02000506030000020004" pitchFamily="2" charset="77"/>
              </a:rPr>
              <a:t>that</a:t>
            </a:r>
            <a:r>
              <a:rPr lang="da-DK">
                <a:latin typeface="Abel Pro" panose="02000506030000020004" pitchFamily="2" charset="77"/>
              </a:rPr>
              <a:t> </a:t>
            </a:r>
            <a:r>
              <a:rPr lang="da-DK" err="1">
                <a:latin typeface="Abel Pro" panose="02000506030000020004" pitchFamily="2" charset="77"/>
              </a:rPr>
              <a:t>OpenOrd</a:t>
            </a:r>
            <a:r>
              <a:rPr lang="da-DK">
                <a:latin typeface="Abel Pro" panose="02000506030000020004" pitchFamily="2" charset="77"/>
              </a:rPr>
              <a:t> </a:t>
            </a:r>
            <a:r>
              <a:rPr lang="da-DK" err="1">
                <a:latin typeface="Abel Pro" panose="02000506030000020004" pitchFamily="2" charset="77"/>
              </a:rPr>
              <a:t>was</a:t>
            </a:r>
            <a:r>
              <a:rPr lang="da-DK">
                <a:latin typeface="Abel Pro" panose="02000506030000020004" pitchFamily="2" charset="77"/>
              </a:rPr>
              <a:t> the </a:t>
            </a:r>
            <a:r>
              <a:rPr lang="da-DK" err="1">
                <a:latin typeface="Abel Pro" panose="02000506030000020004" pitchFamily="2" charset="77"/>
              </a:rPr>
              <a:t>quickest</a:t>
            </a:r>
            <a:r>
              <a:rPr lang="da-DK">
                <a:latin typeface="Abel Pro" panose="02000506030000020004" pitchFamily="2" charset="77"/>
              </a:rPr>
              <a:t> </a:t>
            </a:r>
            <a:r>
              <a:rPr lang="da-DK" err="1">
                <a:latin typeface="Abel Pro" panose="02000506030000020004" pitchFamily="2" charset="77"/>
              </a:rPr>
              <a:t>way</a:t>
            </a:r>
            <a:r>
              <a:rPr lang="da-DK">
                <a:latin typeface="Abel Pro" panose="02000506030000020004" pitchFamily="2" charset="77"/>
              </a:rPr>
              <a:t> to </a:t>
            </a:r>
            <a:r>
              <a:rPr lang="da-DK" err="1">
                <a:latin typeface="Abel Pro" panose="02000506030000020004" pitchFamily="2" charset="77"/>
              </a:rPr>
              <a:t>create</a:t>
            </a:r>
            <a:r>
              <a:rPr lang="da-DK">
                <a:latin typeface="Abel Pro" panose="02000506030000020004" pitchFamily="2" charset="77"/>
              </a:rPr>
              <a:t> plot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could</a:t>
            </a:r>
            <a:r>
              <a:rPr lang="da-DK">
                <a:latin typeface="Abel Pro" panose="02000506030000020004" pitchFamily="2" charset="77"/>
              </a:rPr>
              <a:t> understand and </a:t>
            </a:r>
            <a:r>
              <a:rPr lang="da-DK" err="1">
                <a:latin typeface="Abel Pro" panose="02000506030000020004" pitchFamily="2" charset="77"/>
              </a:rPr>
              <a:t>intrepretate</a:t>
            </a:r>
            <a:r>
              <a:rPr lang="da-DK">
                <a:latin typeface="Abel Pro" panose="02000506030000020004" pitchFamily="2" charset="77"/>
              </a:rPr>
              <a:t>. </a:t>
            </a:r>
          </a:p>
          <a:p>
            <a:endParaRPr lang="da-DK">
              <a:latin typeface="Abel Pro" panose="02000506030000020004" pitchFamily="2" charset="77"/>
            </a:endParaRPr>
          </a:p>
          <a:p>
            <a:r>
              <a:rPr lang="da-DK">
                <a:latin typeface="Abel Pro" panose="02000506030000020004" pitchFamily="2" charset="77"/>
              </a:rPr>
              <a:t>As </a:t>
            </a:r>
            <a:r>
              <a:rPr lang="da-DK" err="1">
                <a:latin typeface="Abel Pro" panose="02000506030000020004" pitchFamily="2" charset="77"/>
              </a:rPr>
              <a:t>mentioned</a:t>
            </a:r>
            <a:r>
              <a:rPr lang="da-DK">
                <a:latin typeface="Abel Pro" panose="02000506030000020004" pitchFamily="2" charset="77"/>
              </a:rPr>
              <a:t> in the </a:t>
            </a:r>
            <a:r>
              <a:rPr lang="da-DK" err="1">
                <a:latin typeface="Abel Pro" panose="02000506030000020004" pitchFamily="2" charset="77"/>
              </a:rPr>
              <a:t>thesis</a:t>
            </a:r>
            <a:r>
              <a:rPr lang="da-DK">
                <a:latin typeface="Abel Pro" panose="02000506030000020004" pitchFamily="2" charset="77"/>
              </a:rPr>
              <a:t> </a:t>
            </a:r>
            <a:r>
              <a:rPr lang="da-DK" err="1">
                <a:latin typeface="Abel Pro" panose="02000506030000020004" pitchFamily="2" charset="77"/>
              </a:rPr>
              <a:t>we</a:t>
            </a:r>
            <a:r>
              <a:rPr lang="da-DK">
                <a:latin typeface="Abel Pro" panose="02000506030000020004" pitchFamily="2" charset="77"/>
              </a:rPr>
              <a:t> </a:t>
            </a:r>
            <a:r>
              <a:rPr lang="da-DK" err="1">
                <a:latin typeface="Abel Pro" panose="02000506030000020004" pitchFamily="2" charset="77"/>
              </a:rPr>
              <a:t>could</a:t>
            </a:r>
            <a:r>
              <a:rPr lang="da-DK">
                <a:latin typeface="Abel Pro" panose="02000506030000020004" pitchFamily="2" charset="77"/>
              </a:rPr>
              <a:t> </a:t>
            </a:r>
            <a:r>
              <a:rPr lang="da-DK" err="1">
                <a:latin typeface="Abel Pro" panose="02000506030000020004" pitchFamily="2" charset="77"/>
              </a:rPr>
              <a:t>despite</a:t>
            </a:r>
            <a:r>
              <a:rPr lang="da-DK">
                <a:latin typeface="Abel Pro" panose="02000506030000020004" pitchFamily="2" charset="77"/>
              </a:rPr>
              <a:t> </a:t>
            </a:r>
            <a:r>
              <a:rPr lang="da-DK" err="1">
                <a:latin typeface="Abel Pro" panose="02000506030000020004" pitchFamily="2" charset="77"/>
              </a:rPr>
              <a:t>being</a:t>
            </a:r>
            <a:r>
              <a:rPr lang="da-DK">
                <a:latin typeface="Abel Pro" panose="02000506030000020004" pitchFamily="2" charset="77"/>
              </a:rPr>
              <a:t> large and </a:t>
            </a:r>
            <a:r>
              <a:rPr lang="da-DK" err="1">
                <a:latin typeface="Abel Pro" panose="02000506030000020004" pitchFamily="2" charset="77"/>
              </a:rPr>
              <a:t>difficult</a:t>
            </a:r>
            <a:r>
              <a:rPr lang="da-DK">
                <a:latin typeface="Abel Pro" panose="02000506030000020004" pitchFamily="2" charset="77"/>
              </a:rPr>
              <a:t> to </a:t>
            </a:r>
            <a:r>
              <a:rPr lang="da-DK" err="1">
                <a:latin typeface="Abel Pro" panose="02000506030000020004" pitchFamily="2" charset="77"/>
              </a:rPr>
              <a:t>read</a:t>
            </a:r>
            <a:r>
              <a:rPr lang="da-DK">
                <a:latin typeface="Abel Pro" panose="02000506030000020004" pitchFamily="2" charset="77"/>
              </a:rPr>
              <a:t> at </a:t>
            </a:r>
            <a:r>
              <a:rPr lang="da-DK" err="1">
                <a:latin typeface="Abel Pro" panose="02000506030000020004" pitchFamily="2" charset="77"/>
              </a:rPr>
              <a:t>first</a:t>
            </a:r>
            <a:r>
              <a:rPr lang="da-DK">
                <a:latin typeface="Abel Pro" panose="02000506030000020004" pitchFamily="2" charset="77"/>
              </a:rPr>
              <a:t> </a:t>
            </a:r>
            <a:r>
              <a:rPr lang="da-DK" err="1">
                <a:latin typeface="Abel Pro" panose="02000506030000020004" pitchFamily="2" charset="77"/>
              </a:rPr>
              <a:t>glance</a:t>
            </a:r>
            <a:r>
              <a:rPr lang="da-DK">
                <a:latin typeface="Abel Pro" panose="02000506030000020004" pitchFamily="2" charset="77"/>
              </a:rPr>
              <a:t> </a:t>
            </a:r>
            <a:r>
              <a:rPr lang="da-DK" err="1">
                <a:latin typeface="Abel Pro" panose="02000506030000020004" pitchFamily="2" charset="77"/>
              </a:rPr>
              <a:t>see</a:t>
            </a:r>
            <a:r>
              <a:rPr lang="da-DK">
                <a:latin typeface="Abel Pro" panose="02000506030000020004" pitchFamily="2" charset="77"/>
              </a:rPr>
              <a:t> </a:t>
            </a:r>
            <a:r>
              <a:rPr lang="da-DK" err="1">
                <a:latin typeface="Abel Pro" panose="02000506030000020004" pitchFamily="2" charset="77"/>
              </a:rPr>
              <a:t>some</a:t>
            </a:r>
            <a:r>
              <a:rPr lang="da-DK">
                <a:latin typeface="Abel Pro" panose="02000506030000020004" pitchFamily="2" charset="77"/>
              </a:rPr>
              <a:t> </a:t>
            </a:r>
            <a:r>
              <a:rPr lang="da-DK" err="1">
                <a:latin typeface="Abel Pro" panose="02000506030000020004" pitchFamily="2" charset="77"/>
              </a:rPr>
              <a:t>interesting</a:t>
            </a:r>
            <a:r>
              <a:rPr lang="da-DK">
                <a:latin typeface="Abel Pro" panose="02000506030000020004" pitchFamily="2" charset="77"/>
              </a:rPr>
              <a:t> </a:t>
            </a:r>
            <a:r>
              <a:rPr lang="da-DK" err="1">
                <a:latin typeface="Abel Pro" panose="02000506030000020004" pitchFamily="2" charset="77"/>
              </a:rPr>
              <a:t>structures</a:t>
            </a:r>
            <a:r>
              <a:rPr lang="da-DK">
                <a:latin typeface="Abel Pro" panose="02000506030000020004" pitchFamily="2" charset="77"/>
              </a:rPr>
              <a:t> in the </a:t>
            </a:r>
            <a:r>
              <a:rPr lang="da-DK" err="1">
                <a:latin typeface="Abel Pro" panose="02000506030000020004" pitchFamily="2" charset="77"/>
              </a:rPr>
              <a:t>graph</a:t>
            </a:r>
            <a:r>
              <a:rPr lang="da-DK">
                <a:latin typeface="Abel Pro" panose="02000506030000020004" pitchFamily="2" charset="77"/>
              </a:rPr>
              <a:t> – the </a:t>
            </a:r>
            <a:r>
              <a:rPr lang="da-DK" err="1">
                <a:latin typeface="Abel Pro" panose="02000506030000020004" pitchFamily="2" charset="77"/>
              </a:rPr>
              <a:t>main</a:t>
            </a:r>
            <a:r>
              <a:rPr lang="da-DK">
                <a:latin typeface="Abel Pro" panose="02000506030000020004" pitchFamily="2" charset="77"/>
              </a:rPr>
              <a:t> </a:t>
            </a:r>
            <a:r>
              <a:rPr lang="da-DK" err="1">
                <a:latin typeface="Abel Pro" panose="02000506030000020004" pitchFamily="2" charset="77"/>
              </a:rPr>
              <a:t>thing</a:t>
            </a:r>
            <a:r>
              <a:rPr lang="da-DK">
                <a:latin typeface="Abel Pro" panose="02000506030000020004" pitchFamily="2" charset="77"/>
              </a:rPr>
              <a:t> </a:t>
            </a:r>
            <a:r>
              <a:rPr lang="da-DK" err="1">
                <a:latin typeface="Abel Pro" panose="02000506030000020004" pitchFamily="2" charset="77"/>
              </a:rPr>
              <a:t>being</a:t>
            </a:r>
            <a:r>
              <a:rPr lang="da-DK">
                <a:latin typeface="Abel Pro" panose="02000506030000020004" pitchFamily="2" charset="77"/>
              </a:rPr>
              <a:t> </a:t>
            </a:r>
            <a:r>
              <a:rPr lang="da-DK" err="1">
                <a:latin typeface="Abel Pro" panose="02000506030000020004" pitchFamily="2" charset="77"/>
              </a:rPr>
              <a:t>that</a:t>
            </a:r>
            <a:r>
              <a:rPr lang="da-DK">
                <a:latin typeface="Abel Pro" panose="02000506030000020004" pitchFamily="2" charset="77"/>
              </a:rPr>
              <a:t> community 2, </a:t>
            </a:r>
            <a:r>
              <a:rPr lang="da-DK" err="1">
                <a:latin typeface="Abel Pro" panose="02000506030000020004" pitchFamily="2" charset="77"/>
              </a:rPr>
              <a:t>here</a:t>
            </a:r>
            <a:r>
              <a:rPr lang="da-DK">
                <a:latin typeface="Abel Pro" panose="02000506030000020004" pitchFamily="2" charset="77"/>
              </a:rPr>
              <a:t> </a:t>
            </a:r>
            <a:r>
              <a:rPr lang="da-DK" err="1">
                <a:latin typeface="Abel Pro" panose="02000506030000020004" pitchFamily="2" charset="77"/>
              </a:rPr>
              <a:t>colored</a:t>
            </a:r>
            <a:r>
              <a:rPr lang="da-DK">
                <a:latin typeface="Abel Pro" panose="02000506030000020004" pitchFamily="2" charset="77"/>
              </a:rPr>
              <a:t> green has no large hub-nodes but </a:t>
            </a:r>
            <a:r>
              <a:rPr lang="da-DK" err="1">
                <a:latin typeface="Abel Pro" panose="02000506030000020004" pitchFamily="2" charset="77"/>
              </a:rPr>
              <a:t>several</a:t>
            </a:r>
            <a:r>
              <a:rPr lang="da-DK">
                <a:latin typeface="Abel Pro" panose="02000506030000020004" pitchFamily="2" charset="77"/>
              </a:rPr>
              <a:t> smaller nodes. </a:t>
            </a:r>
            <a:r>
              <a:rPr lang="da-DK" err="1">
                <a:latin typeface="Abel Pro" panose="02000506030000020004" pitchFamily="2" charset="77"/>
              </a:rPr>
              <a:t>Further</a:t>
            </a:r>
            <a:r>
              <a:rPr lang="da-DK">
                <a:latin typeface="Abel Pro" panose="02000506030000020004" pitchFamily="2" charset="77"/>
              </a:rPr>
              <a:t> </a:t>
            </a:r>
            <a:r>
              <a:rPr lang="da-DK" err="1">
                <a:latin typeface="Abel Pro" panose="02000506030000020004" pitchFamily="2" charset="77"/>
              </a:rPr>
              <a:t>this</a:t>
            </a:r>
            <a:r>
              <a:rPr lang="da-DK">
                <a:latin typeface="Abel Pro" panose="02000506030000020004" pitchFamily="2" charset="77"/>
              </a:rPr>
              <a:t> plot </a:t>
            </a:r>
            <a:r>
              <a:rPr lang="da-DK" err="1">
                <a:latin typeface="Abel Pro" panose="02000506030000020004" pitchFamily="2" charset="77"/>
              </a:rPr>
              <a:t>allows</a:t>
            </a:r>
            <a:r>
              <a:rPr lang="da-DK">
                <a:latin typeface="Abel Pro" panose="02000506030000020004" pitchFamily="2" charset="77"/>
              </a:rPr>
              <a:t> </a:t>
            </a:r>
            <a:r>
              <a:rPr lang="da-DK" err="1">
                <a:latin typeface="Abel Pro" panose="02000506030000020004" pitchFamily="2" charset="77"/>
              </a:rPr>
              <a:t>us</a:t>
            </a:r>
            <a:r>
              <a:rPr lang="da-DK">
                <a:latin typeface="Abel Pro" panose="02000506030000020004" pitchFamily="2" charset="77"/>
              </a:rPr>
              <a:t> to </a:t>
            </a:r>
            <a:r>
              <a:rPr lang="da-DK" err="1">
                <a:latin typeface="Abel Pro" panose="02000506030000020004" pitchFamily="2" charset="77"/>
              </a:rPr>
              <a:t>see</a:t>
            </a:r>
            <a:r>
              <a:rPr lang="da-DK">
                <a:latin typeface="Abel Pro" panose="02000506030000020004" pitchFamily="2" charset="77"/>
              </a:rPr>
              <a:t> </a:t>
            </a:r>
            <a:r>
              <a:rPr lang="da-DK" err="1">
                <a:latin typeface="Abel Pro" panose="02000506030000020004" pitchFamily="2" charset="77"/>
              </a:rPr>
              <a:t>how</a:t>
            </a:r>
            <a:r>
              <a:rPr lang="da-DK">
                <a:latin typeface="Abel Pro" panose="02000506030000020004" pitchFamily="2" charset="77"/>
              </a:rPr>
              <a:t> the </a:t>
            </a:r>
            <a:r>
              <a:rPr lang="da-DK" err="1">
                <a:latin typeface="Abel Pro" panose="02000506030000020004" pitchFamily="2" charset="77"/>
              </a:rPr>
              <a:t>communities</a:t>
            </a:r>
            <a:r>
              <a:rPr lang="da-DK">
                <a:latin typeface="Abel Pro" panose="02000506030000020004" pitchFamily="2" charset="77"/>
              </a:rPr>
              <a:t> </a:t>
            </a:r>
            <a:r>
              <a:rPr lang="da-DK" err="1">
                <a:latin typeface="Abel Pro" panose="02000506030000020004" pitchFamily="2" charset="77"/>
              </a:rPr>
              <a:t>are</a:t>
            </a:r>
            <a:r>
              <a:rPr lang="da-DK">
                <a:latin typeface="Abel Pro" panose="02000506030000020004" pitchFamily="2" charset="77"/>
              </a:rPr>
              <a:t> </a:t>
            </a:r>
            <a:r>
              <a:rPr lang="da-DK" err="1">
                <a:latin typeface="Abel Pro" panose="02000506030000020004" pitchFamily="2" charset="77"/>
              </a:rPr>
              <a:t>placed</a:t>
            </a:r>
            <a:r>
              <a:rPr lang="da-DK">
                <a:latin typeface="Abel Pro" panose="02000506030000020004" pitchFamily="2" charset="77"/>
              </a:rPr>
              <a:t> </a:t>
            </a:r>
            <a:r>
              <a:rPr lang="da-DK" err="1">
                <a:latin typeface="Abel Pro" panose="02000506030000020004" pitchFamily="2" charset="77"/>
              </a:rPr>
              <a:t>related</a:t>
            </a:r>
            <a:r>
              <a:rPr lang="da-DK">
                <a:latin typeface="Abel Pro" panose="02000506030000020004" pitchFamily="2" charset="77"/>
              </a:rPr>
              <a:t> to </a:t>
            </a:r>
            <a:r>
              <a:rPr lang="da-DK" err="1">
                <a:latin typeface="Abel Pro" panose="02000506030000020004" pitchFamily="2" charset="77"/>
              </a:rPr>
              <a:t>eachother</a:t>
            </a:r>
            <a:r>
              <a:rPr lang="da-DK">
                <a:latin typeface="Abel Pro" panose="02000506030000020004" pitchFamily="2" charset="77"/>
              </a:rPr>
              <a:t> </a:t>
            </a:r>
          </a:p>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r>
              <a:rPr lang="da-DK">
                <a:latin typeface="Abel Pro" panose="02000506030000020004" pitchFamily="2" charset="77"/>
              </a:rPr>
              <a:t>Generel struktur:</a:t>
            </a:r>
          </a:p>
          <a:p>
            <a:r>
              <a:rPr lang="da-DK">
                <a:latin typeface="Abel Pro" panose="02000506030000020004" pitchFamily="2" charset="77"/>
              </a:rPr>
              <a:t>Vores valg </a:t>
            </a:r>
            <a:r>
              <a:rPr lang="da-DK" err="1">
                <a:latin typeface="Abel Pro" panose="02000506030000020004" pitchFamily="2" charset="77"/>
              </a:rPr>
              <a:t>vedr</a:t>
            </a:r>
            <a:r>
              <a:rPr lang="da-DK">
                <a:latin typeface="Abel Pro" panose="02000506030000020004" pitchFamily="2" charset="77"/>
              </a:rPr>
              <a:t> </a:t>
            </a:r>
            <a:r>
              <a:rPr lang="da-DK" err="1">
                <a:latin typeface="Abel Pro" panose="02000506030000020004" pitchFamily="2" charset="77"/>
              </a:rPr>
              <a:t>datascraping</a:t>
            </a:r>
            <a:r>
              <a:rPr lang="da-DK">
                <a:latin typeface="Abel Pro" panose="02000506030000020004" pitchFamily="2" charset="77"/>
              </a:rPr>
              <a:t> lavede, visuelt, en KÆMPE graf – var det dumt?</a:t>
            </a:r>
          </a:p>
          <a:p>
            <a:r>
              <a:rPr lang="da-DK">
                <a:latin typeface="Abel Pro" panose="02000506030000020004" pitchFamily="2" charset="77"/>
              </a:rPr>
              <a:t>Hvad nu hvis vi havde ikke-personer med? Hvad ville det gøre for vores i allerede forvejen ujævne </a:t>
            </a:r>
            <a:r>
              <a:rPr lang="da-DK" err="1">
                <a:latin typeface="Abel Pro" panose="02000506030000020004" pitchFamily="2" charset="77"/>
              </a:rPr>
              <a:t>degree</a:t>
            </a:r>
            <a:r>
              <a:rPr lang="da-DK">
                <a:latin typeface="Abel Pro" panose="02000506030000020004" pitchFamily="2" charset="77"/>
              </a:rPr>
              <a:t> distribution? (præsenter </a:t>
            </a:r>
            <a:r>
              <a:rPr lang="da-DK" err="1">
                <a:latin typeface="Abel Pro" panose="02000506030000020004" pitchFamily="2" charset="77"/>
              </a:rPr>
              <a:t>degree</a:t>
            </a:r>
            <a:r>
              <a:rPr lang="da-DK">
                <a:latin typeface="Abel Pro" panose="02000506030000020004" pitchFamily="2" charset="77"/>
              </a:rPr>
              <a:t> distribution)</a:t>
            </a:r>
          </a:p>
          <a:p>
            <a:r>
              <a:rPr lang="da-DK">
                <a:latin typeface="Abel Pro" panose="02000506030000020004" pitchFamily="2" charset="77"/>
              </a:rPr>
              <a:t>Vi har virkelig ikke begrænset os i metoder og burde måske have begrænset os og valgt nogle af vores metoder fra? </a:t>
            </a:r>
          </a:p>
          <a:p>
            <a:r>
              <a:rPr lang="da-DK">
                <a:latin typeface="Abel Pro" panose="02000506030000020004" pitchFamily="2" charset="77"/>
              </a:rPr>
              <a:t>Hvordan kunne vi </a:t>
            </a:r>
            <a:r>
              <a:rPr lang="da-DK" err="1">
                <a:latin typeface="Abel Pro" panose="02000506030000020004" pitchFamily="2" charset="77"/>
              </a:rPr>
              <a:t>idenficere</a:t>
            </a:r>
            <a:r>
              <a:rPr lang="da-DK">
                <a:latin typeface="Abel Pro" panose="02000506030000020004" pitchFamily="2" charset="77"/>
              </a:rPr>
              <a:t> bias allerede her og hvilket info mangler vi for at kunne </a:t>
            </a:r>
            <a:r>
              <a:rPr lang="da-DK" err="1">
                <a:latin typeface="Abel Pro" panose="02000506030000020004" pitchFamily="2" charset="77"/>
              </a:rPr>
              <a:t>detecte</a:t>
            </a:r>
            <a:r>
              <a:rPr lang="da-DK">
                <a:latin typeface="Abel Pro" panose="02000506030000020004" pitchFamily="2" charset="77"/>
              </a:rPr>
              <a:t> det?</a:t>
            </a:r>
          </a:p>
          <a:p>
            <a:endParaRPr lang="da-DK">
              <a:latin typeface="Abel Pro" panose="02000506030000020004" pitchFamily="2" charset="77"/>
            </a:endParaRPr>
          </a:p>
          <a:p>
            <a:endParaRPr lang="en-DK"/>
          </a:p>
        </p:txBody>
      </p:sp>
      <p:sp>
        <p:nvSpPr>
          <p:cNvPr id="4" name="Slide Number Placeholder 3"/>
          <p:cNvSpPr>
            <a:spLocks noGrp="1"/>
          </p:cNvSpPr>
          <p:nvPr>
            <p:ph type="sldNum" sz="quarter" idx="5"/>
          </p:nvPr>
        </p:nvSpPr>
        <p:spPr/>
        <p:txBody>
          <a:bodyPr/>
          <a:lstStyle/>
          <a:p>
            <a:fld id="{D25BE85A-926F-4DE3-968F-3BB0387DF9D1}" type="slidenum">
              <a:rPr lang="da-DK" smtClean="0"/>
              <a:t>9</a:t>
            </a:fld>
            <a:endParaRPr lang="da-DK"/>
          </a:p>
        </p:txBody>
      </p:sp>
    </p:spTree>
    <p:extLst>
      <p:ext uri="{BB962C8B-B14F-4D97-AF65-F5344CB8AC3E}">
        <p14:creationId xmlns:p14="http://schemas.microsoft.com/office/powerpoint/2010/main" val="66276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B599-0FC6-F365-6A9C-69A79D27FF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92916F2D-AAE7-475D-23C7-A2A9B43B7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A7B793F7-66A7-93F1-8C98-92BB8CBB02CA}"/>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5" name="Footer Placeholder 4">
            <a:extLst>
              <a:ext uri="{FF2B5EF4-FFF2-40B4-BE49-F238E27FC236}">
                <a16:creationId xmlns:a16="http://schemas.microsoft.com/office/drawing/2014/main" id="{9DFC2345-FFB6-9D63-E6F4-36F25205A6E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A3E1F35F-F221-C557-50CA-D45E701EA95A}"/>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89057811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D78C-E65F-C524-7BFC-4F73972D7F9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D9CBE30E-AB30-EFA9-75AA-EF0A0C66CFB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8932CED9-C1CB-09F4-6377-EF0F0D9FBAD8}"/>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5" name="Footer Placeholder 4">
            <a:extLst>
              <a:ext uri="{FF2B5EF4-FFF2-40B4-BE49-F238E27FC236}">
                <a16:creationId xmlns:a16="http://schemas.microsoft.com/office/drawing/2014/main" id="{5440EA0F-F99E-7BA0-94FA-A3BA897171E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3E46710-175A-E280-1673-2A65B51A6CB0}"/>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14844996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C93EA-8D0E-660E-F880-AC2DDC0EE5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D7C2E76-19BE-26A3-99C2-A0AEABBF17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EBDC5C4B-ABEF-D24E-DF3F-042196129F82}"/>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5" name="Footer Placeholder 4">
            <a:extLst>
              <a:ext uri="{FF2B5EF4-FFF2-40B4-BE49-F238E27FC236}">
                <a16:creationId xmlns:a16="http://schemas.microsoft.com/office/drawing/2014/main" id="{F9FCF55D-7563-065E-E6E6-582E02B932A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41A8B55-6F90-BECD-36B3-011C922811D9}"/>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308330840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FA2D-0653-D243-2522-03C83D671F28}"/>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B0285AF4-9F76-797B-93AA-36FAF1CAC9F9}"/>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4" name="Footer Placeholder 3">
            <a:extLst>
              <a:ext uri="{FF2B5EF4-FFF2-40B4-BE49-F238E27FC236}">
                <a16:creationId xmlns:a16="http://schemas.microsoft.com/office/drawing/2014/main" id="{74158622-7068-97A2-D9E6-4FA48D3BE8C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9F88FBF2-425D-85FA-6B3D-3FD33D690E84}"/>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950754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5FEF-8407-66B0-C327-E65D6C1EF16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48D82843-0AEA-AA82-5214-E02AAAF29FA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5A939-A35B-8E1B-D32E-08ED48E835EF}"/>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5" name="Footer Placeholder 4">
            <a:extLst>
              <a:ext uri="{FF2B5EF4-FFF2-40B4-BE49-F238E27FC236}">
                <a16:creationId xmlns:a16="http://schemas.microsoft.com/office/drawing/2014/main" id="{D9963466-B2DA-B271-FFD7-C90AE8A7688D}"/>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0BF2DF2-D134-9B08-A6A4-75B322FD4001}"/>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220386056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3124-C604-9E20-3374-4BFB7710B2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8ED80CA9-1408-A7E1-788F-2C6A436D1B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8AF165-E041-70F3-BBC5-BE8B8377828A}"/>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5" name="Footer Placeholder 4">
            <a:extLst>
              <a:ext uri="{FF2B5EF4-FFF2-40B4-BE49-F238E27FC236}">
                <a16:creationId xmlns:a16="http://schemas.microsoft.com/office/drawing/2014/main" id="{89402CF3-47BD-3393-620C-39A02CDFD01F}"/>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F9F70138-DEDB-2702-63AB-85EC28906D10}"/>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292004575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888F-52F1-991D-0B21-67BFF5C3EB4C}"/>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FE5C77C7-9423-74DF-AA4B-DE05FD38F5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0A42EFE-874C-A6A6-E817-70D5907D2D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96A32340-AA5F-BCA5-F00E-F6A051852AAD}"/>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6" name="Footer Placeholder 5">
            <a:extLst>
              <a:ext uri="{FF2B5EF4-FFF2-40B4-BE49-F238E27FC236}">
                <a16:creationId xmlns:a16="http://schemas.microsoft.com/office/drawing/2014/main" id="{196540F7-B8C3-1CFE-E8F3-21913E3AF47E}"/>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5028E7C1-B725-1FF9-84F1-2CB0742D5231}"/>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138631677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0E65-E165-781B-8B7F-4F2341885501}"/>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6CD926B-0640-4C14-C480-D740F9D57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1BE0331-073F-42B5-CA5B-FA86AB73CA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85B5352C-A174-798E-F606-B2A15D2D8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982953-ECE1-7BD9-EFD5-462D5A32FF5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1921262A-A787-B5C3-3112-FE395BC32355}"/>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8" name="Footer Placeholder 7">
            <a:extLst>
              <a:ext uri="{FF2B5EF4-FFF2-40B4-BE49-F238E27FC236}">
                <a16:creationId xmlns:a16="http://schemas.microsoft.com/office/drawing/2014/main" id="{5DBC1825-A65B-C9EA-F6F0-2745C0A0457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F89840B3-8C34-B532-B686-503B4168E0D8}"/>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39216212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F3C3-A9D0-9D6D-95F5-194D5BA794EC}"/>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C2A46548-5BB5-D644-6ED5-975081315CBF}"/>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4" name="Footer Placeholder 3">
            <a:extLst>
              <a:ext uri="{FF2B5EF4-FFF2-40B4-BE49-F238E27FC236}">
                <a16:creationId xmlns:a16="http://schemas.microsoft.com/office/drawing/2014/main" id="{36482C7A-EBD3-C1E6-8DD8-6C631184202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38CD6B13-756A-1981-E497-AD01235FA7F7}"/>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9230504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C6373-823F-AA46-6FE4-480F737EE700}"/>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3" name="Footer Placeholder 2">
            <a:extLst>
              <a:ext uri="{FF2B5EF4-FFF2-40B4-BE49-F238E27FC236}">
                <a16:creationId xmlns:a16="http://schemas.microsoft.com/office/drawing/2014/main" id="{5B40D5CD-A683-6318-65A4-1D41BB623612}"/>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469B8F28-3F94-3894-9F85-DEC6A7A827FB}"/>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210261891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12D7-93AF-CDD1-A8DC-69A4648605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5A53184B-D29B-8A9F-1C98-39637C2A1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14E558AB-30DE-23EE-DD15-EC92BCB97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B2E52D-BDA1-89ED-66FA-1B40B6F8EDE9}"/>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6" name="Footer Placeholder 5">
            <a:extLst>
              <a:ext uri="{FF2B5EF4-FFF2-40B4-BE49-F238E27FC236}">
                <a16:creationId xmlns:a16="http://schemas.microsoft.com/office/drawing/2014/main" id="{DDD7B98E-3B43-6AF5-4AE2-304A3E29DDF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678A6926-3469-1634-5EF5-FDCF441E4549}"/>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313804007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9BD1-1464-5BC9-18D1-AC16D4E0BA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F7876BC6-3B69-8C35-9AA9-9E64EE9E6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3F181072-7A27-1456-8BDD-757886029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174790-035A-F605-DA53-1E035650722A}"/>
              </a:ext>
            </a:extLst>
          </p:cNvPr>
          <p:cNvSpPr>
            <a:spLocks noGrp="1"/>
          </p:cNvSpPr>
          <p:nvPr>
            <p:ph type="dt" sz="half" idx="10"/>
          </p:nvPr>
        </p:nvSpPr>
        <p:spPr/>
        <p:txBody>
          <a:bodyPr/>
          <a:lstStyle/>
          <a:p>
            <a:fld id="{0A82E6A2-E7A2-4B1B-8579-1BA28DADE3F7}" type="datetime1">
              <a:rPr lang="da-DK" smtClean="0"/>
              <a:t>09-01-2025</a:t>
            </a:fld>
            <a:endParaRPr lang="da-DK"/>
          </a:p>
        </p:txBody>
      </p:sp>
      <p:sp>
        <p:nvSpPr>
          <p:cNvPr id="6" name="Footer Placeholder 5">
            <a:extLst>
              <a:ext uri="{FF2B5EF4-FFF2-40B4-BE49-F238E27FC236}">
                <a16:creationId xmlns:a16="http://schemas.microsoft.com/office/drawing/2014/main" id="{DA228DAB-1FD9-5246-1A84-2064026F94F2}"/>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F170B10B-F34F-8D53-8D15-ECE98758AA48}"/>
              </a:ext>
            </a:extLst>
          </p:cNvPr>
          <p:cNvSpPr>
            <a:spLocks noGrp="1"/>
          </p:cNvSpPr>
          <p:nvPr>
            <p:ph type="sldNum" sz="quarter" idx="12"/>
          </p:nvPr>
        </p:nvSpPr>
        <p:spPr/>
        <p:txBody>
          <a:bodyPr/>
          <a:lstStyle/>
          <a:p>
            <a:fld id="{EBC25E4B-7B2F-4945-9FE2-5F1A5A159273}" type="slidenum">
              <a:rPr lang="da-DK" smtClean="0"/>
              <a:t>‹#›</a:t>
            </a:fld>
            <a:endParaRPr lang="da-DK"/>
          </a:p>
        </p:txBody>
      </p:sp>
    </p:spTree>
    <p:extLst>
      <p:ext uri="{BB962C8B-B14F-4D97-AF65-F5344CB8AC3E}">
        <p14:creationId xmlns:p14="http://schemas.microsoft.com/office/powerpoint/2010/main" val="33002128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A363A-69BB-15AB-81EC-9E9500BA6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19F55683-2C47-080E-A248-3AC533B90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D7D531A0-DEFC-3256-0449-75C3D41909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82E6A2-E7A2-4B1B-8579-1BA28DADE3F7}" type="datetime1">
              <a:rPr lang="da-DK" smtClean="0"/>
              <a:t>09-01-2025</a:t>
            </a:fld>
            <a:endParaRPr lang="da-DK"/>
          </a:p>
        </p:txBody>
      </p:sp>
      <p:sp>
        <p:nvSpPr>
          <p:cNvPr id="5" name="Footer Placeholder 4">
            <a:extLst>
              <a:ext uri="{FF2B5EF4-FFF2-40B4-BE49-F238E27FC236}">
                <a16:creationId xmlns:a16="http://schemas.microsoft.com/office/drawing/2014/main" id="{A54BC94A-AACB-7810-BACE-2D2399E8F5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a-DK"/>
          </a:p>
        </p:txBody>
      </p:sp>
      <p:sp>
        <p:nvSpPr>
          <p:cNvPr id="6" name="Slide Number Placeholder 5">
            <a:extLst>
              <a:ext uri="{FF2B5EF4-FFF2-40B4-BE49-F238E27FC236}">
                <a16:creationId xmlns:a16="http://schemas.microsoft.com/office/drawing/2014/main" id="{32D7E9AA-4A6F-0FF7-4BDC-8692D43C71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C25E4B-7B2F-4945-9FE2-5F1A5A159273}" type="slidenum">
              <a:rPr lang="da-DK" smtClean="0"/>
              <a:t>‹#›</a:t>
            </a:fld>
            <a:endParaRPr lang="da-DK"/>
          </a:p>
        </p:txBody>
      </p:sp>
    </p:spTree>
    <p:extLst>
      <p:ext uri="{BB962C8B-B14F-4D97-AF65-F5344CB8AC3E}">
        <p14:creationId xmlns:p14="http://schemas.microsoft.com/office/powerpoint/2010/main" val="139192517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8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12" Type="http://schemas.openxmlformats.org/officeDocument/2006/relationships/image" Target="../media/image41.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image" Target="../media/image40.png"/><Relationship Id="rId5" Type="http://schemas.openxmlformats.org/officeDocument/2006/relationships/diagramLayout" Target="../diagrams/layout3.xml"/><Relationship Id="rId10" Type="http://schemas.openxmlformats.org/officeDocument/2006/relationships/image" Target="../media/image39.svg"/><Relationship Id="rId4" Type="http://schemas.openxmlformats.org/officeDocument/2006/relationships/diagramData" Target="../diagrams/data3.xml"/><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png"/><Relationship Id="rId7" Type="http://schemas.openxmlformats.org/officeDocument/2006/relationships/image" Target="../media/image4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12" Type="http://schemas.openxmlformats.org/officeDocument/2006/relationships/image" Target="../media/image2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25.png"/><Relationship Id="rId5" Type="http://schemas.openxmlformats.org/officeDocument/2006/relationships/diagramLayout" Target="../diagrams/layout2.xml"/><Relationship Id="rId10" Type="http://schemas.openxmlformats.org/officeDocument/2006/relationships/image" Target="../media/image24.svg"/><Relationship Id="rId4" Type="http://schemas.openxmlformats.org/officeDocument/2006/relationships/diagramData" Target="../diagrams/data2.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CBF5A-1D6F-030F-A44A-AA923C318FD8}"/>
            </a:ext>
          </a:extLst>
        </p:cNvPr>
        <p:cNvGrpSpPr/>
        <p:nvPr/>
      </p:nvGrpSpPr>
      <p:grpSpPr>
        <a:xfrm>
          <a:off x="0" y="0"/>
          <a:ext cx="0" cy="0"/>
          <a:chOff x="0" y="0"/>
          <a:chExt cx="0" cy="0"/>
        </a:xfrm>
      </p:grpSpPr>
      <p:pic>
        <p:nvPicPr>
          <p:cNvPr id="5" name="Billede 4" descr="A colorful network of lines and dots&#10;&#10;Description automatically generated">
            <a:extLst>
              <a:ext uri="{FF2B5EF4-FFF2-40B4-BE49-F238E27FC236}">
                <a16:creationId xmlns:a16="http://schemas.microsoft.com/office/drawing/2014/main" id="{E757890A-1602-B1FE-56B6-01B949B2E213}"/>
              </a:ext>
            </a:extLst>
          </p:cNvPr>
          <p:cNvPicPr>
            <a:picLocks noChangeAspect="1"/>
          </p:cNvPicPr>
          <p:nvPr/>
        </p:nvPicPr>
        <p:blipFill>
          <a:blip r:embed="rId3">
            <a:alphaModFix/>
            <a:extLst>
              <a:ext uri="{28A0092B-C50C-407E-A947-70E740481C1C}">
                <a14:useLocalDpi xmlns:a14="http://schemas.microsoft.com/office/drawing/2010/main" val="0"/>
              </a:ext>
            </a:extLst>
          </a:blip>
          <a:srcRect t="5341" r="-1" b="7937"/>
          <a:stretch/>
        </p:blipFill>
        <p:spPr>
          <a:xfrm>
            <a:off x="4283902" y="10"/>
            <a:ext cx="7908098" cy="6857992"/>
          </a:xfrm>
          <a:prstGeom prst="rect">
            <a:avLst/>
          </a:prstGeom>
        </p:spPr>
      </p:pic>
      <p:sp>
        <p:nvSpPr>
          <p:cNvPr id="2" name="Titel 1">
            <a:extLst>
              <a:ext uri="{FF2B5EF4-FFF2-40B4-BE49-F238E27FC236}">
                <a16:creationId xmlns:a16="http://schemas.microsoft.com/office/drawing/2014/main" id="{6D80E71B-F7B6-7BC7-2CD0-21476DB6A8AB}"/>
              </a:ext>
            </a:extLst>
          </p:cNvPr>
          <p:cNvSpPr>
            <a:spLocks noGrp="1"/>
          </p:cNvSpPr>
          <p:nvPr>
            <p:ph type="ctrTitle"/>
          </p:nvPr>
        </p:nvSpPr>
        <p:spPr>
          <a:xfrm>
            <a:off x="380321" y="800100"/>
            <a:ext cx="4115479" cy="3086099"/>
          </a:xfrm>
        </p:spPr>
        <p:txBody>
          <a:bodyPr>
            <a:noAutofit/>
          </a:bodyPr>
          <a:lstStyle/>
          <a:p>
            <a:pPr algn="l"/>
            <a:r>
              <a:rPr lang="en-US" sz="4800">
                <a:solidFill>
                  <a:schemeClr val="bg1"/>
                </a:solidFill>
                <a:latin typeface="Abel Pro" panose="02000506030000020004" pitchFamily="2" charset="77"/>
              </a:rPr>
              <a:t>Gender and Language Differences in the Growth of Wikipedia</a:t>
            </a:r>
            <a:endParaRPr lang="da-DK" sz="4800">
              <a:solidFill>
                <a:schemeClr val="bg1"/>
              </a:solidFill>
              <a:latin typeface="Abel Pro" panose="02000506030000020004" pitchFamily="2" charset="77"/>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76524A4-A39C-2E59-74E4-A38064781FA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aturation sat="94000"/>
                    </a14:imgEffect>
                  </a14:imgLayer>
                </a14:imgProps>
              </a:ex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405FA3DF-715B-2349-5331-07AF3AFA03ED}"/>
              </a:ext>
            </a:extLst>
          </p:cNvPr>
          <p:cNvPicPr>
            <a:picLocks noChangeAspect="1"/>
          </p:cNvPicPr>
          <p:nvPr/>
        </p:nvPicPr>
        <p:blipFill>
          <a:blip r:embed="rId6">
            <a:lum bright="70000" contrast="-70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11593628" y="6106883"/>
            <a:ext cx="395328" cy="576943"/>
          </a:xfrm>
          <a:prstGeom prst="rect">
            <a:avLst/>
          </a:prstGeom>
        </p:spPr>
      </p:pic>
      <p:sp>
        <p:nvSpPr>
          <p:cNvPr id="6" name="Titel 1">
            <a:extLst>
              <a:ext uri="{FF2B5EF4-FFF2-40B4-BE49-F238E27FC236}">
                <a16:creationId xmlns:a16="http://schemas.microsoft.com/office/drawing/2014/main" id="{CD8D5191-5AC4-BBAC-8083-B84BBEB4F74F}"/>
              </a:ext>
            </a:extLst>
          </p:cNvPr>
          <p:cNvSpPr txBox="1">
            <a:spLocks/>
          </p:cNvSpPr>
          <p:nvPr/>
        </p:nvSpPr>
        <p:spPr>
          <a:xfrm>
            <a:off x="380321" y="3429000"/>
            <a:ext cx="5463266" cy="30860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bg1"/>
                </a:solidFill>
                <a:latin typeface="Abel Pro" panose="02000506030000020004" pitchFamily="2" charset="77"/>
              </a:rPr>
              <a:t>Eline </a:t>
            </a:r>
            <a:r>
              <a:rPr lang="en-US" sz="2400" err="1">
                <a:solidFill>
                  <a:schemeClr val="bg1"/>
                </a:solidFill>
                <a:latin typeface="Abel Pro" panose="02000506030000020004" pitchFamily="2" charset="77"/>
              </a:rPr>
              <a:t>Brunke</a:t>
            </a:r>
            <a:r>
              <a:rPr lang="en-US" sz="2400">
                <a:solidFill>
                  <a:schemeClr val="bg1"/>
                </a:solidFill>
                <a:latin typeface="Abel Pro" panose="02000506030000020004" pitchFamily="2" charset="77"/>
              </a:rPr>
              <a:t> Aarhus</a:t>
            </a:r>
          </a:p>
          <a:p>
            <a:pPr algn="l"/>
            <a:r>
              <a:rPr lang="en-US" sz="2400">
                <a:solidFill>
                  <a:schemeClr val="bg1"/>
                </a:solidFill>
                <a:latin typeface="Abel Pro" panose="02000506030000020004" pitchFamily="2" charset="77"/>
              </a:rPr>
              <a:t>Karen Visby </a:t>
            </a:r>
            <a:r>
              <a:rPr lang="en-US" sz="2400" err="1">
                <a:solidFill>
                  <a:schemeClr val="bg1"/>
                </a:solidFill>
                <a:latin typeface="Abel Pro" panose="02000506030000020004" pitchFamily="2" charset="77"/>
              </a:rPr>
              <a:t>Østergaard</a:t>
            </a:r>
            <a:endParaRPr lang="en-US" sz="2400">
              <a:solidFill>
                <a:schemeClr val="bg1"/>
              </a:solidFill>
              <a:latin typeface="Abel Pro" panose="02000506030000020004" pitchFamily="2" charset="77"/>
            </a:endParaRPr>
          </a:p>
          <a:p>
            <a:pPr algn="l"/>
            <a:r>
              <a:rPr lang="en-US" sz="1400">
                <a:solidFill>
                  <a:schemeClr val="bg1"/>
                </a:solidFill>
                <a:latin typeface="Abel Pro" panose="02000506030000020004" pitchFamily="2" charset="77"/>
              </a:rPr>
              <a:t>MSc Thesis </a:t>
            </a:r>
          </a:p>
          <a:p>
            <a:pPr algn="l"/>
            <a:r>
              <a:rPr lang="en-US" sz="1400">
                <a:solidFill>
                  <a:schemeClr val="bg1"/>
                </a:solidFill>
                <a:latin typeface="Abel Pro" panose="02000506030000020004" pitchFamily="2" charset="77"/>
              </a:rPr>
              <a:t>January 2025</a:t>
            </a:r>
            <a:endParaRPr lang="da-DK" sz="1400">
              <a:solidFill>
                <a:schemeClr val="bg1"/>
              </a:solidFill>
              <a:latin typeface="Abel Pro" panose="02000506030000020004" pitchFamily="2" charset="77"/>
            </a:endParaRPr>
          </a:p>
        </p:txBody>
      </p:sp>
    </p:spTree>
    <p:extLst>
      <p:ext uri="{BB962C8B-B14F-4D97-AF65-F5344CB8AC3E}">
        <p14:creationId xmlns:p14="http://schemas.microsoft.com/office/powerpoint/2010/main" val="117205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4D0BE-73D9-955A-377F-04137B07DC20}"/>
            </a:ext>
          </a:extLst>
        </p:cNvPr>
        <p:cNvGrpSpPr/>
        <p:nvPr/>
      </p:nvGrpSpPr>
      <p:grpSpPr>
        <a:xfrm>
          <a:off x="0" y="0"/>
          <a:ext cx="0" cy="0"/>
          <a:chOff x="0" y="0"/>
          <a:chExt cx="0" cy="0"/>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FBDACF88-FD64-37D8-DBCE-86899D83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graphicFrame>
        <p:nvGraphicFramePr>
          <p:cNvPr id="62" name="Tekstfelt 11">
            <a:extLst>
              <a:ext uri="{FF2B5EF4-FFF2-40B4-BE49-F238E27FC236}">
                <a16:creationId xmlns:a16="http://schemas.microsoft.com/office/drawing/2014/main" id="{5CF76BB0-D1B8-4BA2-962C-BEA8983F22F5}"/>
              </a:ext>
            </a:extLst>
          </p:cNvPr>
          <p:cNvGraphicFramePr/>
          <p:nvPr>
            <p:extLst>
              <p:ext uri="{D42A27DB-BD31-4B8C-83A1-F6EECF244321}">
                <p14:modId xmlns:p14="http://schemas.microsoft.com/office/powerpoint/2010/main" val="1899611738"/>
              </p:ext>
            </p:extLst>
          </p:nvPr>
        </p:nvGraphicFramePr>
        <p:xfrm>
          <a:off x="547688" y="1516284"/>
          <a:ext cx="11093450" cy="4774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Pladsholder til slidenummer 13">
            <a:extLst>
              <a:ext uri="{FF2B5EF4-FFF2-40B4-BE49-F238E27FC236}">
                <a16:creationId xmlns:a16="http://schemas.microsoft.com/office/drawing/2014/main" id="{4E037570-E3DE-D668-B18F-D630AD5944A6}"/>
              </a:ext>
            </a:extLst>
          </p:cNvPr>
          <p:cNvSpPr>
            <a:spLocks noGrp="1"/>
          </p:cNvSpPr>
          <p:nvPr>
            <p:ph type="sldNum" sz="quarter" idx="12"/>
          </p:nvPr>
        </p:nvSpPr>
        <p:spPr>
          <a:xfrm>
            <a:off x="8686800" y="6356350"/>
            <a:ext cx="2649940" cy="365125"/>
          </a:xfrm>
        </p:spPr>
        <p:txBody>
          <a:bodyPr vert="horz" lIns="91440" tIns="45720" rIns="91440" bIns="45720" rtlCol="0" anchor="ctr">
            <a:normAutofit/>
          </a:bodyPr>
          <a:lstStyle/>
          <a:p>
            <a:pPr>
              <a:spcAft>
                <a:spcPts val="600"/>
              </a:spcAft>
            </a:pPr>
            <a:fld id="{EBC25E4B-7B2F-4945-9FE2-5F1A5A159273}" type="slidenum">
              <a:rPr lang="en-US">
                <a:latin typeface="Abel Pro" panose="02000506030000020004" pitchFamily="2" charset="77"/>
              </a:rPr>
              <a:pPr>
                <a:spcAft>
                  <a:spcPts val="600"/>
                </a:spcAft>
              </a:pPr>
              <a:t>10</a:t>
            </a:fld>
            <a:endParaRPr lang="en-US">
              <a:latin typeface="Abel Pro" panose="02000506030000020004" pitchFamily="2" charset="77"/>
            </a:endParaRPr>
          </a:p>
        </p:txBody>
      </p:sp>
      <p:sp>
        <p:nvSpPr>
          <p:cNvPr id="5" name="TextBox 4">
            <a:extLst>
              <a:ext uri="{FF2B5EF4-FFF2-40B4-BE49-F238E27FC236}">
                <a16:creationId xmlns:a16="http://schemas.microsoft.com/office/drawing/2014/main" id="{F808678B-2763-3A9F-1BF0-86B8E50449C9}"/>
              </a:ext>
            </a:extLst>
          </p:cNvPr>
          <p:cNvSpPr txBox="1"/>
          <p:nvPr/>
        </p:nvSpPr>
        <p:spPr>
          <a:xfrm>
            <a:off x="148615" y="291654"/>
            <a:ext cx="5571592" cy="769441"/>
          </a:xfrm>
          <a:prstGeom prst="rect">
            <a:avLst/>
          </a:prstGeom>
          <a:noFill/>
        </p:spPr>
        <p:txBody>
          <a:bodyPr wrap="square" rtlCol="0">
            <a:spAutoFit/>
          </a:bodyPr>
          <a:lstStyle/>
          <a:p>
            <a:r>
              <a:rPr lang="da-DK" sz="4400" b="1">
                <a:latin typeface="Abel Pro" panose="02000506030000020004" pitchFamily="2" charset="77"/>
              </a:rPr>
              <a:t>Network Communities</a:t>
            </a:r>
            <a:endParaRPr lang="en-DK" sz="4400" b="1">
              <a:latin typeface="Abel Pro" panose="02000506030000020004" pitchFamily="2" charset="77"/>
            </a:endParaRPr>
          </a:p>
        </p:txBody>
      </p:sp>
      <p:pic>
        <p:nvPicPr>
          <p:cNvPr id="7" name="Graphic 6" descr="Binary with solid fill">
            <a:extLst>
              <a:ext uri="{FF2B5EF4-FFF2-40B4-BE49-F238E27FC236}">
                <a16:creationId xmlns:a16="http://schemas.microsoft.com/office/drawing/2014/main" id="{02F617F1-CE41-919E-15E1-26D2AB84407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20407" y="2365953"/>
            <a:ext cx="813800" cy="813800"/>
          </a:xfrm>
          <a:prstGeom prst="rect">
            <a:avLst/>
          </a:prstGeom>
        </p:spPr>
      </p:pic>
      <p:pic>
        <p:nvPicPr>
          <p:cNvPr id="19" name="Graphic 18" descr="Microscope outline">
            <a:extLst>
              <a:ext uri="{FF2B5EF4-FFF2-40B4-BE49-F238E27FC236}">
                <a16:creationId xmlns:a16="http://schemas.microsoft.com/office/drawing/2014/main" id="{D13D79FE-6DB4-7DCB-119B-16792A645CE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45832" y="4539760"/>
            <a:ext cx="888375" cy="888375"/>
          </a:xfrm>
          <a:prstGeom prst="rect">
            <a:avLst/>
          </a:prstGeom>
        </p:spPr>
      </p:pic>
    </p:spTree>
    <p:extLst>
      <p:ext uri="{BB962C8B-B14F-4D97-AF65-F5344CB8AC3E}">
        <p14:creationId xmlns:p14="http://schemas.microsoft.com/office/powerpoint/2010/main" val="3998675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D5D5F-82B0-F823-0D9E-DF63FA9DDEE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6E2362-E453-8B1B-4B99-6304BC4B45FD}"/>
              </a:ext>
            </a:extLst>
          </p:cNvPr>
          <p:cNvSpPr txBox="1"/>
          <p:nvPr/>
        </p:nvSpPr>
        <p:spPr>
          <a:xfrm>
            <a:off x="148614" y="246651"/>
            <a:ext cx="10204173" cy="769441"/>
          </a:xfrm>
          <a:prstGeom prst="rect">
            <a:avLst/>
          </a:prstGeom>
          <a:noFill/>
        </p:spPr>
        <p:txBody>
          <a:bodyPr wrap="square" rtlCol="0">
            <a:spAutoFit/>
          </a:bodyPr>
          <a:lstStyle/>
          <a:p>
            <a:r>
              <a:rPr lang="en-US" sz="4400" b="1" noProof="0">
                <a:latin typeface="Abel Pro" panose="02000506030000020004" pitchFamily="2" charset="77"/>
              </a:rPr>
              <a:t>Network growth</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00C69AB7-3956-17D0-61DB-FDD74F134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4" name="Pladsholder til slidenummer 3">
            <a:extLst>
              <a:ext uri="{FF2B5EF4-FFF2-40B4-BE49-F238E27FC236}">
                <a16:creationId xmlns:a16="http://schemas.microsoft.com/office/drawing/2014/main" id="{BFFF2797-A81C-8B6A-AAB5-D8B834197C97}"/>
              </a:ext>
            </a:extLst>
          </p:cNvPr>
          <p:cNvSpPr>
            <a:spLocks noGrp="1"/>
          </p:cNvSpPr>
          <p:nvPr>
            <p:ph type="sldNum" sz="quarter" idx="12"/>
          </p:nvPr>
        </p:nvSpPr>
        <p:spPr/>
        <p:txBody>
          <a:bodyPr/>
          <a:lstStyle/>
          <a:p>
            <a:fld id="{EBC25E4B-7B2F-4945-9FE2-5F1A5A159273}" type="slidenum">
              <a:rPr lang="en-US" noProof="0" smtClean="0">
                <a:latin typeface="Abel Pro" panose="02000506030000020004" pitchFamily="2" charset="77"/>
              </a:rPr>
              <a:t>11</a:t>
            </a:fld>
            <a:endParaRPr lang="en-US" noProof="0">
              <a:latin typeface="Abel Pro" panose="02000506030000020004" pitchFamily="2" charset="77"/>
            </a:endParaRPr>
          </a:p>
        </p:txBody>
      </p:sp>
      <p:sp>
        <p:nvSpPr>
          <p:cNvPr id="10" name="Rounded Rectangle 9">
            <a:extLst>
              <a:ext uri="{FF2B5EF4-FFF2-40B4-BE49-F238E27FC236}">
                <a16:creationId xmlns:a16="http://schemas.microsoft.com/office/drawing/2014/main" id="{ED340139-3CC8-9641-E17C-BB65D05D9A62}"/>
              </a:ext>
            </a:extLst>
          </p:cNvPr>
          <p:cNvSpPr/>
          <p:nvPr/>
        </p:nvSpPr>
        <p:spPr>
          <a:xfrm>
            <a:off x="455677" y="5183834"/>
            <a:ext cx="9383157" cy="8276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ounded Rectangle 11">
            <a:extLst>
              <a:ext uri="{FF2B5EF4-FFF2-40B4-BE49-F238E27FC236}">
                <a16:creationId xmlns:a16="http://schemas.microsoft.com/office/drawing/2014/main" id="{8F765C88-437F-A5CE-3E22-BE91872B06C1}"/>
              </a:ext>
            </a:extLst>
          </p:cNvPr>
          <p:cNvSpPr/>
          <p:nvPr/>
        </p:nvSpPr>
        <p:spPr>
          <a:xfrm>
            <a:off x="440868" y="3263176"/>
            <a:ext cx="9383157" cy="89548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a:p>
            <a:pPr algn="ctr"/>
            <a:endParaRPr lang="en-GB"/>
          </a:p>
          <a:p>
            <a:pPr algn="ctr"/>
            <a:endParaRPr lang="en-GB" noProof="0"/>
          </a:p>
        </p:txBody>
      </p:sp>
      <p:sp>
        <p:nvSpPr>
          <p:cNvPr id="13" name="Rounded Rectangle 12">
            <a:extLst>
              <a:ext uri="{FF2B5EF4-FFF2-40B4-BE49-F238E27FC236}">
                <a16:creationId xmlns:a16="http://schemas.microsoft.com/office/drawing/2014/main" id="{E2A913B9-2D12-2034-8D8A-29CA8B64DBA4}"/>
              </a:ext>
            </a:extLst>
          </p:cNvPr>
          <p:cNvSpPr/>
          <p:nvPr/>
        </p:nvSpPr>
        <p:spPr>
          <a:xfrm>
            <a:off x="425859" y="1632950"/>
            <a:ext cx="9383157" cy="8341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TextBox 4">
            <a:extLst>
              <a:ext uri="{FF2B5EF4-FFF2-40B4-BE49-F238E27FC236}">
                <a16:creationId xmlns:a16="http://schemas.microsoft.com/office/drawing/2014/main" id="{86319D34-D67F-6ECC-B0A9-40EFC643BE09}"/>
              </a:ext>
            </a:extLst>
          </p:cNvPr>
          <p:cNvSpPr txBox="1"/>
          <p:nvPr/>
        </p:nvSpPr>
        <p:spPr>
          <a:xfrm>
            <a:off x="1251709" y="1748353"/>
            <a:ext cx="8411063" cy="4247317"/>
          </a:xfrm>
          <a:prstGeom prst="rect">
            <a:avLst/>
          </a:prstGeom>
          <a:noFill/>
        </p:spPr>
        <p:txBody>
          <a:bodyPr wrap="square" rtlCol="0">
            <a:spAutoFit/>
          </a:bodyPr>
          <a:lstStyle/>
          <a:p>
            <a:r>
              <a:rPr lang="en-US">
                <a:latin typeface="Abel Pro" panose="02000506030000020004" pitchFamily="2" charset="77"/>
              </a:rPr>
              <a:t>As with the communities, we could also have included non-scientist connections, but had to limit the network at some point</a:t>
            </a: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r>
              <a:rPr lang="en-US">
                <a:latin typeface="Abel Pro" panose="02000506030000020004" pitchFamily="2" charset="77"/>
              </a:rPr>
              <a:t>Committing to a smaller node selection could have allowed us to scrape all revisions resulting in at smaller network</a:t>
            </a:r>
            <a:endParaRPr lang="en-US" noProof="0">
              <a:latin typeface="Abel Pro" panose="02000506030000020004" pitchFamily="2" charset="77"/>
            </a:endParaRPr>
          </a:p>
          <a:p>
            <a:endParaRPr lang="en-US" noProof="0">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a:p>
            <a:r>
              <a:rPr lang="en-US" noProof="0">
                <a:latin typeface="Abel Pro" panose="02000506030000020004" pitchFamily="2" charset="77"/>
              </a:rPr>
              <a:t>With unique time stamps, we would expect fewer bursts. Differences in number of revisions for male and female articles</a:t>
            </a:r>
          </a:p>
        </p:txBody>
      </p:sp>
      <p:pic>
        <p:nvPicPr>
          <p:cNvPr id="20" name="Graphic 19" descr="Upward trend with solid fill">
            <a:extLst>
              <a:ext uri="{FF2B5EF4-FFF2-40B4-BE49-F238E27FC236}">
                <a16:creationId xmlns:a16="http://schemas.microsoft.com/office/drawing/2014/main" id="{0BBA634A-8EA3-C688-6D69-8212EA49DFB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16820" y="3386390"/>
            <a:ext cx="599661" cy="599661"/>
          </a:xfrm>
          <a:prstGeom prst="rect">
            <a:avLst/>
          </a:prstGeom>
        </p:spPr>
      </p:pic>
      <p:pic>
        <p:nvPicPr>
          <p:cNvPr id="21" name="Graphic 20" descr="Upward trend with solid fill">
            <a:extLst>
              <a:ext uri="{FF2B5EF4-FFF2-40B4-BE49-F238E27FC236}">
                <a16:creationId xmlns:a16="http://schemas.microsoft.com/office/drawing/2014/main" id="{094BF44A-05D7-00CB-028D-EF8D9AF83CC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5311" y="5287185"/>
            <a:ext cx="599661" cy="599661"/>
          </a:xfrm>
          <a:prstGeom prst="rect">
            <a:avLst/>
          </a:prstGeom>
        </p:spPr>
      </p:pic>
      <p:pic>
        <p:nvPicPr>
          <p:cNvPr id="22" name="Graphic 21" descr="Upward trend with solid fill">
            <a:extLst>
              <a:ext uri="{FF2B5EF4-FFF2-40B4-BE49-F238E27FC236}">
                <a16:creationId xmlns:a16="http://schemas.microsoft.com/office/drawing/2014/main" id="{80BA9F64-5791-A85C-66CB-9D666AF03F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01677" y="1720372"/>
            <a:ext cx="599661" cy="599661"/>
          </a:xfrm>
          <a:prstGeom prst="rect">
            <a:avLst/>
          </a:prstGeom>
        </p:spPr>
      </p:pic>
    </p:spTree>
    <p:extLst>
      <p:ext uri="{BB962C8B-B14F-4D97-AF65-F5344CB8AC3E}">
        <p14:creationId xmlns:p14="http://schemas.microsoft.com/office/powerpoint/2010/main" val="343221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5CD75-7075-5CB2-308E-9A1FAFE3E5C4}"/>
            </a:ext>
          </a:extLst>
        </p:cNvPr>
        <p:cNvGrpSpPr/>
        <p:nvPr/>
      </p:nvGrpSpPr>
      <p:grpSpPr>
        <a:xfrm>
          <a:off x="0" y="0"/>
          <a:ext cx="0" cy="0"/>
          <a:chOff x="0" y="0"/>
          <a:chExt cx="0" cy="0"/>
        </a:xfrm>
      </p:grpSpPr>
      <p:sp>
        <p:nvSpPr>
          <p:cNvPr id="5" name="Rounded Rectangle 2">
            <a:extLst>
              <a:ext uri="{FF2B5EF4-FFF2-40B4-BE49-F238E27FC236}">
                <a16:creationId xmlns:a16="http://schemas.microsoft.com/office/drawing/2014/main" id="{847441F3-6EA4-EBB4-109D-8AE4DC95144C}"/>
              </a:ext>
            </a:extLst>
          </p:cNvPr>
          <p:cNvSpPr/>
          <p:nvPr/>
        </p:nvSpPr>
        <p:spPr>
          <a:xfrm>
            <a:off x="674914" y="1523999"/>
            <a:ext cx="2982686" cy="4702629"/>
          </a:xfrm>
          <a:prstGeom prst="roundRect">
            <a:avLst/>
          </a:prstGeom>
          <a:noFill/>
          <a:ln>
            <a:solidFill>
              <a:srgbClr val="8405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2" name="TextBox 1">
            <a:extLst>
              <a:ext uri="{FF2B5EF4-FFF2-40B4-BE49-F238E27FC236}">
                <a16:creationId xmlns:a16="http://schemas.microsoft.com/office/drawing/2014/main" id="{2C96AC12-2C14-9AC6-9828-20D977BABF6B}"/>
              </a:ext>
            </a:extLst>
          </p:cNvPr>
          <p:cNvSpPr txBox="1"/>
          <p:nvPr/>
        </p:nvSpPr>
        <p:spPr>
          <a:xfrm>
            <a:off x="148614" y="371396"/>
            <a:ext cx="10204173" cy="769441"/>
          </a:xfrm>
          <a:prstGeom prst="rect">
            <a:avLst/>
          </a:prstGeom>
          <a:noFill/>
        </p:spPr>
        <p:txBody>
          <a:bodyPr wrap="square" rtlCol="0">
            <a:spAutoFit/>
          </a:bodyPr>
          <a:lstStyle/>
          <a:p>
            <a:r>
              <a:rPr lang="en-GB" sz="4400" b="1" noProof="0">
                <a:latin typeface="Abel Pro" panose="02000506030000020004" pitchFamily="2" charset="77"/>
              </a:rPr>
              <a:t>Final thoughts…</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D9C6D321-0E2D-DB8D-F962-2BFB00F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4" name="Pladsholder til slidenummer 3">
            <a:extLst>
              <a:ext uri="{FF2B5EF4-FFF2-40B4-BE49-F238E27FC236}">
                <a16:creationId xmlns:a16="http://schemas.microsoft.com/office/drawing/2014/main" id="{3F597989-BE88-0429-3901-4E971BFB8B10}"/>
              </a:ext>
            </a:extLst>
          </p:cNvPr>
          <p:cNvSpPr>
            <a:spLocks noGrp="1"/>
          </p:cNvSpPr>
          <p:nvPr>
            <p:ph type="sldNum" sz="quarter" idx="12"/>
          </p:nvPr>
        </p:nvSpPr>
        <p:spPr/>
        <p:txBody>
          <a:bodyPr/>
          <a:lstStyle/>
          <a:p>
            <a:fld id="{EBC25E4B-7B2F-4945-9FE2-5F1A5A159273}" type="slidenum">
              <a:rPr lang="en-GB" noProof="0" smtClean="0">
                <a:latin typeface="Abel Pro" panose="02000506030000020004" pitchFamily="2" charset="77"/>
              </a:rPr>
              <a:t>12</a:t>
            </a:fld>
            <a:endParaRPr lang="en-GB" noProof="0">
              <a:latin typeface="Abel Pro" panose="02000506030000020004" pitchFamily="2" charset="77"/>
            </a:endParaRPr>
          </a:p>
        </p:txBody>
      </p:sp>
      <p:sp>
        <p:nvSpPr>
          <p:cNvPr id="14" name="Rectangle 13">
            <a:extLst>
              <a:ext uri="{FF2B5EF4-FFF2-40B4-BE49-F238E27FC236}">
                <a16:creationId xmlns:a16="http://schemas.microsoft.com/office/drawing/2014/main" id="{95814086-947B-27D3-95D8-3AF28287B0CF}"/>
              </a:ext>
            </a:extLst>
          </p:cNvPr>
          <p:cNvSpPr/>
          <p:nvPr/>
        </p:nvSpPr>
        <p:spPr>
          <a:xfrm>
            <a:off x="1610945" y="1135029"/>
            <a:ext cx="1110480" cy="81642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6" name="TextBox 5">
            <a:extLst>
              <a:ext uri="{FF2B5EF4-FFF2-40B4-BE49-F238E27FC236}">
                <a16:creationId xmlns:a16="http://schemas.microsoft.com/office/drawing/2014/main" id="{9604BB22-D24C-BAAC-DB8F-50703B9D6B78}"/>
              </a:ext>
            </a:extLst>
          </p:cNvPr>
          <p:cNvSpPr txBox="1"/>
          <p:nvPr/>
        </p:nvSpPr>
        <p:spPr>
          <a:xfrm>
            <a:off x="674913" y="2082552"/>
            <a:ext cx="2982687" cy="3416320"/>
          </a:xfrm>
          <a:prstGeom prst="rect">
            <a:avLst/>
          </a:prstGeom>
          <a:noFill/>
        </p:spPr>
        <p:txBody>
          <a:bodyPr wrap="square" rtlCol="0">
            <a:spAutoFit/>
          </a:bodyPr>
          <a:lstStyle/>
          <a:p>
            <a:pPr algn="ctr"/>
            <a:r>
              <a:rPr lang="en-GB" b="1" noProof="0">
                <a:latin typeface="Abel Pro" panose="02000506030000020004" pitchFamily="2" charset="77"/>
              </a:rPr>
              <a:t>We are proud of…</a:t>
            </a:r>
          </a:p>
          <a:p>
            <a:endParaRPr lang="en-GB">
              <a:latin typeface="Abel Pro" panose="02000506030000020004" pitchFamily="2" charset="77"/>
            </a:endParaRPr>
          </a:p>
          <a:p>
            <a:r>
              <a:rPr lang="en-GB">
                <a:latin typeface="Abel Pro" panose="02000506030000020004" pitchFamily="2" charset="77"/>
              </a:rPr>
              <a:t>Our work with the data and attribute detecting</a:t>
            </a:r>
          </a:p>
          <a:p>
            <a:endParaRPr lang="en-GB">
              <a:latin typeface="Abel Pro" panose="02000506030000020004" pitchFamily="2" charset="77"/>
            </a:endParaRPr>
          </a:p>
          <a:p>
            <a:endParaRPr lang="en-GB">
              <a:latin typeface="Abel Pro" panose="02000506030000020004" pitchFamily="2" charset="77"/>
            </a:endParaRPr>
          </a:p>
          <a:p>
            <a:r>
              <a:rPr lang="en-GB">
                <a:latin typeface="Abel Pro" panose="02000506030000020004" pitchFamily="2" charset="77"/>
              </a:rPr>
              <a:t>The bias that we were able to detect in our networks</a:t>
            </a:r>
          </a:p>
          <a:p>
            <a:endParaRPr lang="en-GB">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Our teamwork and way of working</a:t>
            </a:r>
          </a:p>
        </p:txBody>
      </p:sp>
      <p:pic>
        <p:nvPicPr>
          <p:cNvPr id="7" name="Graphic 6" descr="Star outline">
            <a:extLst>
              <a:ext uri="{FF2B5EF4-FFF2-40B4-BE49-F238E27FC236}">
                <a16:creationId xmlns:a16="http://schemas.microsoft.com/office/drawing/2014/main" id="{04686EE6-8D62-48C8-C986-01DB94AFA28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43603" y="989796"/>
            <a:ext cx="1026978" cy="1026978"/>
          </a:xfrm>
          <a:prstGeom prst="rect">
            <a:avLst/>
          </a:prstGeom>
        </p:spPr>
      </p:pic>
      <p:sp>
        <p:nvSpPr>
          <p:cNvPr id="8" name="Rounded Rectangle 2">
            <a:extLst>
              <a:ext uri="{FF2B5EF4-FFF2-40B4-BE49-F238E27FC236}">
                <a16:creationId xmlns:a16="http://schemas.microsoft.com/office/drawing/2014/main" id="{96727A2C-F3F7-A025-A841-E039EE08CBE2}"/>
              </a:ext>
            </a:extLst>
          </p:cNvPr>
          <p:cNvSpPr/>
          <p:nvPr/>
        </p:nvSpPr>
        <p:spPr>
          <a:xfrm>
            <a:off x="4604657" y="1542485"/>
            <a:ext cx="2982686" cy="4702629"/>
          </a:xfrm>
          <a:prstGeom prst="roundRect">
            <a:avLst/>
          </a:prstGeom>
          <a:noFill/>
          <a:ln>
            <a:solidFill>
              <a:srgbClr val="00C4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9" name="Rounded Rectangle 2">
            <a:extLst>
              <a:ext uri="{FF2B5EF4-FFF2-40B4-BE49-F238E27FC236}">
                <a16:creationId xmlns:a16="http://schemas.microsoft.com/office/drawing/2014/main" id="{89865EA9-BB6A-7115-CB27-E1ACE721AB3D}"/>
              </a:ext>
            </a:extLst>
          </p:cNvPr>
          <p:cNvSpPr/>
          <p:nvPr/>
        </p:nvSpPr>
        <p:spPr>
          <a:xfrm>
            <a:off x="8534400" y="1503285"/>
            <a:ext cx="2982686" cy="4702629"/>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15" name="Rectangle 14">
            <a:extLst>
              <a:ext uri="{FF2B5EF4-FFF2-40B4-BE49-F238E27FC236}">
                <a16:creationId xmlns:a16="http://schemas.microsoft.com/office/drawing/2014/main" id="{08E5F4D0-3141-C8CF-F3EC-A20719CF03EF}"/>
              </a:ext>
            </a:extLst>
          </p:cNvPr>
          <p:cNvSpPr/>
          <p:nvPr/>
        </p:nvSpPr>
        <p:spPr>
          <a:xfrm>
            <a:off x="5540760" y="1225744"/>
            <a:ext cx="1110480" cy="81642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12" name="TextBox 11">
            <a:extLst>
              <a:ext uri="{FF2B5EF4-FFF2-40B4-BE49-F238E27FC236}">
                <a16:creationId xmlns:a16="http://schemas.microsoft.com/office/drawing/2014/main" id="{DA10EE91-834F-0158-0E70-DE799B4A6487}"/>
              </a:ext>
            </a:extLst>
          </p:cNvPr>
          <p:cNvSpPr txBox="1"/>
          <p:nvPr/>
        </p:nvSpPr>
        <p:spPr>
          <a:xfrm>
            <a:off x="4604656" y="2102216"/>
            <a:ext cx="2982687" cy="3693319"/>
          </a:xfrm>
          <a:prstGeom prst="rect">
            <a:avLst/>
          </a:prstGeom>
          <a:noFill/>
        </p:spPr>
        <p:txBody>
          <a:bodyPr wrap="square" rtlCol="0">
            <a:spAutoFit/>
          </a:bodyPr>
          <a:lstStyle/>
          <a:p>
            <a:pPr algn="ctr"/>
            <a:r>
              <a:rPr lang="en-GB" b="1" noProof="0">
                <a:latin typeface="Abel Pro" panose="02000506030000020004" pitchFamily="2" charset="77"/>
              </a:rPr>
              <a:t>Our biggest challenges were…</a:t>
            </a:r>
          </a:p>
          <a:p>
            <a:endParaRPr lang="en-GB" noProof="0">
              <a:latin typeface="Abel Pro" panose="02000506030000020004" pitchFamily="2" charset="77"/>
            </a:endParaRPr>
          </a:p>
          <a:p>
            <a:r>
              <a:rPr lang="en-GB" noProof="0">
                <a:latin typeface="Abel Pro" panose="02000506030000020004" pitchFamily="2" charset="77"/>
              </a:rPr>
              <a:t>Limiting ourselves and not getting side tracked</a:t>
            </a:r>
          </a:p>
          <a:p>
            <a:endParaRPr lang="en-GB">
              <a:latin typeface="Abel Pro" panose="02000506030000020004" pitchFamily="2" charset="77"/>
            </a:endParaRPr>
          </a:p>
          <a:p>
            <a:endParaRPr lang="en-GB">
              <a:latin typeface="Abel Pro" panose="02000506030000020004" pitchFamily="2" charset="77"/>
            </a:endParaRPr>
          </a:p>
          <a:p>
            <a:r>
              <a:rPr lang="en-GB">
                <a:latin typeface="Abel Pro" panose="02000506030000020004" pitchFamily="2" charset="77"/>
              </a:rPr>
              <a:t>Defining and scraping the data</a:t>
            </a:r>
            <a:endParaRPr lang="en-GB" noProof="0">
              <a:latin typeface="Abel Pro" panose="02000506030000020004" pitchFamily="2" charset="77"/>
            </a:endParaRPr>
          </a:p>
          <a:p>
            <a:endParaRPr lang="en-GB" noProof="0">
              <a:latin typeface="Abel Pro" panose="02000506030000020004" pitchFamily="2" charset="77"/>
            </a:endParaRPr>
          </a:p>
          <a:p>
            <a:endParaRPr lang="en-GB">
              <a:latin typeface="Abel Pro" panose="02000506030000020004" pitchFamily="2" charset="77"/>
            </a:endParaRPr>
          </a:p>
          <a:p>
            <a:endParaRPr lang="en-GB">
              <a:latin typeface="Abel Pro" panose="02000506030000020004" pitchFamily="2" charset="77"/>
            </a:endParaRPr>
          </a:p>
          <a:p>
            <a:r>
              <a:rPr lang="en-GB" noProof="0">
                <a:latin typeface="Abel Pro" panose="02000506030000020004" pitchFamily="2" charset="77"/>
              </a:rPr>
              <a:t>Building networks for other language version based on English lists</a:t>
            </a:r>
          </a:p>
        </p:txBody>
      </p:sp>
      <p:sp>
        <p:nvSpPr>
          <p:cNvPr id="13" name="TextBox 12">
            <a:extLst>
              <a:ext uri="{FF2B5EF4-FFF2-40B4-BE49-F238E27FC236}">
                <a16:creationId xmlns:a16="http://schemas.microsoft.com/office/drawing/2014/main" id="{C5CB8C58-3F11-F862-309D-680CEF257AE6}"/>
              </a:ext>
            </a:extLst>
          </p:cNvPr>
          <p:cNvSpPr txBox="1"/>
          <p:nvPr/>
        </p:nvSpPr>
        <p:spPr>
          <a:xfrm>
            <a:off x="8534399" y="2095595"/>
            <a:ext cx="3059229" cy="3416320"/>
          </a:xfrm>
          <a:prstGeom prst="rect">
            <a:avLst/>
          </a:prstGeom>
          <a:noFill/>
        </p:spPr>
        <p:txBody>
          <a:bodyPr wrap="square" rtlCol="0">
            <a:spAutoFit/>
          </a:bodyPr>
          <a:lstStyle/>
          <a:p>
            <a:pPr algn="ctr"/>
            <a:r>
              <a:rPr lang="en-GB" b="1" noProof="0">
                <a:latin typeface="Abel Pro" panose="02000506030000020004" pitchFamily="2" charset="77"/>
              </a:rPr>
              <a:t>We dream of… </a:t>
            </a:r>
          </a:p>
          <a:p>
            <a:endParaRPr lang="en-GB" noProof="0">
              <a:latin typeface="Abel Pro" panose="02000506030000020004" pitchFamily="2" charset="77"/>
            </a:endParaRPr>
          </a:p>
          <a:p>
            <a:r>
              <a:rPr lang="en-GB" noProof="0">
                <a:latin typeface="Abel Pro" panose="02000506030000020004" pitchFamily="2" charset="77"/>
              </a:rPr>
              <a:t>Scraping more data with all revisions</a:t>
            </a:r>
            <a:endParaRPr lang="en-GB">
              <a:latin typeface="Abel Pro" panose="02000506030000020004" pitchFamily="2" charset="77"/>
            </a:endParaRPr>
          </a:p>
          <a:p>
            <a:endParaRPr lang="en-GB" noProof="0">
              <a:latin typeface="Abel Pro" panose="02000506030000020004" pitchFamily="2" charset="77"/>
            </a:endParaRPr>
          </a:p>
          <a:p>
            <a:endParaRPr lang="en-GB">
              <a:latin typeface="Abel Pro" panose="02000506030000020004" pitchFamily="2" charset="77"/>
            </a:endParaRPr>
          </a:p>
          <a:p>
            <a:r>
              <a:rPr lang="en-GB" noProof="0">
                <a:latin typeface="Abel Pro" panose="02000506030000020004" pitchFamily="2" charset="77"/>
              </a:rPr>
              <a:t>Compare with other fields than science</a:t>
            </a:r>
          </a:p>
          <a:p>
            <a:endParaRPr lang="en-GB">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Working with a more exact network</a:t>
            </a:r>
          </a:p>
        </p:txBody>
      </p:sp>
      <p:pic>
        <p:nvPicPr>
          <p:cNvPr id="10" name="Graphic 9" descr="Hurdle with solid fill">
            <a:extLst>
              <a:ext uri="{FF2B5EF4-FFF2-40B4-BE49-F238E27FC236}">
                <a16:creationId xmlns:a16="http://schemas.microsoft.com/office/drawing/2014/main" id="{CB6DFCDB-DC74-C178-0BB7-3122F2F18D2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582511" y="1010510"/>
            <a:ext cx="1026978" cy="1026978"/>
          </a:xfrm>
          <a:prstGeom prst="rect">
            <a:avLst/>
          </a:prstGeom>
        </p:spPr>
      </p:pic>
      <p:sp>
        <p:nvSpPr>
          <p:cNvPr id="16" name="Rectangle 15">
            <a:extLst>
              <a:ext uri="{FF2B5EF4-FFF2-40B4-BE49-F238E27FC236}">
                <a16:creationId xmlns:a16="http://schemas.microsoft.com/office/drawing/2014/main" id="{83C27E64-CDF1-6F7D-2364-9254E876050A}"/>
              </a:ext>
            </a:extLst>
          </p:cNvPr>
          <p:cNvSpPr/>
          <p:nvPr/>
        </p:nvSpPr>
        <p:spPr>
          <a:xfrm>
            <a:off x="9556408" y="1279166"/>
            <a:ext cx="1110480" cy="81642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pic>
        <p:nvPicPr>
          <p:cNvPr id="11" name="Graphic 10" descr="Lightbulb and gear with solid fill">
            <a:extLst>
              <a:ext uri="{FF2B5EF4-FFF2-40B4-BE49-F238E27FC236}">
                <a16:creationId xmlns:a16="http://schemas.microsoft.com/office/drawing/2014/main" id="{FF09FE63-C17E-43F7-B504-3985277DDE7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75123" y="1035982"/>
            <a:ext cx="915476" cy="915476"/>
          </a:xfrm>
          <a:prstGeom prst="rect">
            <a:avLst/>
          </a:prstGeom>
        </p:spPr>
      </p:pic>
    </p:spTree>
    <p:extLst>
      <p:ext uri="{BB962C8B-B14F-4D97-AF65-F5344CB8AC3E}">
        <p14:creationId xmlns:p14="http://schemas.microsoft.com/office/powerpoint/2010/main" val="230977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966CFF-7BB9-3A9B-FD81-3EB6643244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C5AEDB-DC74-47F1-D5A1-56D4CF21BDBE}"/>
              </a:ext>
            </a:extLst>
          </p:cNvPr>
          <p:cNvSpPr>
            <a:spLocks noGrp="1"/>
          </p:cNvSpPr>
          <p:nvPr>
            <p:ph type="sldNum" sz="quarter" idx="12"/>
          </p:nvPr>
        </p:nvSpPr>
        <p:spPr>
          <a:xfrm>
            <a:off x="8610600" y="6356350"/>
            <a:ext cx="2743200" cy="365125"/>
          </a:xfrm>
        </p:spPr>
        <p:txBody>
          <a:bodyPr/>
          <a:lstStyle/>
          <a:p>
            <a:fld id="{EBC25E4B-7B2F-4945-9FE2-5F1A5A159273}" type="slidenum">
              <a:rPr lang="da-DK" smtClean="0"/>
              <a:t>13</a:t>
            </a:fld>
            <a:endParaRPr lang="da-DK"/>
          </a:p>
        </p:txBody>
      </p:sp>
      <p:pic>
        <p:nvPicPr>
          <p:cNvPr id="3" name="Picture 2">
            <a:extLst>
              <a:ext uri="{FF2B5EF4-FFF2-40B4-BE49-F238E27FC236}">
                <a16:creationId xmlns:a16="http://schemas.microsoft.com/office/drawing/2014/main" id="{C69F7014-CBAC-4257-71E8-21DCDDFCCEE8}"/>
              </a:ext>
            </a:extLst>
          </p:cNvPr>
          <p:cNvPicPr>
            <a:picLocks noChangeAspect="1"/>
          </p:cNvPicPr>
          <p:nvPr/>
        </p:nvPicPr>
        <p:blipFill>
          <a:blip r:embed="rId3"/>
          <a:stretch>
            <a:fillRect/>
          </a:stretch>
        </p:blipFill>
        <p:spPr>
          <a:xfrm>
            <a:off x="196363" y="406399"/>
            <a:ext cx="5749681" cy="2852895"/>
          </a:xfrm>
          <a:prstGeom prst="rect">
            <a:avLst/>
          </a:prstGeom>
        </p:spPr>
      </p:pic>
      <p:pic>
        <p:nvPicPr>
          <p:cNvPr id="4" name="Picture 3">
            <a:extLst>
              <a:ext uri="{FF2B5EF4-FFF2-40B4-BE49-F238E27FC236}">
                <a16:creationId xmlns:a16="http://schemas.microsoft.com/office/drawing/2014/main" id="{B828864C-37A7-0322-B9F2-A9D5EC01593D}"/>
              </a:ext>
            </a:extLst>
          </p:cNvPr>
          <p:cNvPicPr>
            <a:picLocks noChangeAspect="1"/>
          </p:cNvPicPr>
          <p:nvPr/>
        </p:nvPicPr>
        <p:blipFill>
          <a:blip r:embed="rId4"/>
          <a:stretch>
            <a:fillRect/>
          </a:stretch>
        </p:blipFill>
        <p:spPr>
          <a:xfrm>
            <a:off x="6096000" y="406400"/>
            <a:ext cx="5749680" cy="2838450"/>
          </a:xfrm>
          <a:prstGeom prst="rect">
            <a:avLst/>
          </a:prstGeom>
        </p:spPr>
      </p:pic>
      <p:pic>
        <p:nvPicPr>
          <p:cNvPr id="6" name="Picture 5">
            <a:extLst>
              <a:ext uri="{FF2B5EF4-FFF2-40B4-BE49-F238E27FC236}">
                <a16:creationId xmlns:a16="http://schemas.microsoft.com/office/drawing/2014/main" id="{36AEFA0D-2B73-C0B2-99AA-E0D6120EF764}"/>
              </a:ext>
            </a:extLst>
          </p:cNvPr>
          <p:cNvPicPr>
            <a:picLocks noChangeAspect="1"/>
          </p:cNvPicPr>
          <p:nvPr/>
        </p:nvPicPr>
        <p:blipFill>
          <a:blip r:embed="rId5"/>
          <a:stretch>
            <a:fillRect/>
          </a:stretch>
        </p:blipFill>
        <p:spPr>
          <a:xfrm>
            <a:off x="196363" y="3409950"/>
            <a:ext cx="5749681" cy="2838450"/>
          </a:xfrm>
          <a:prstGeom prst="rect">
            <a:avLst/>
          </a:prstGeom>
        </p:spPr>
      </p:pic>
      <p:pic>
        <p:nvPicPr>
          <p:cNvPr id="7" name="Picture 6">
            <a:extLst>
              <a:ext uri="{FF2B5EF4-FFF2-40B4-BE49-F238E27FC236}">
                <a16:creationId xmlns:a16="http://schemas.microsoft.com/office/drawing/2014/main" id="{6A70CE34-1AC5-5CA9-1E6D-438A2C7C2175}"/>
              </a:ext>
            </a:extLst>
          </p:cNvPr>
          <p:cNvPicPr>
            <a:picLocks noChangeAspect="1"/>
          </p:cNvPicPr>
          <p:nvPr/>
        </p:nvPicPr>
        <p:blipFill>
          <a:blip r:embed="rId6"/>
          <a:stretch>
            <a:fillRect/>
          </a:stretch>
        </p:blipFill>
        <p:spPr>
          <a:xfrm>
            <a:off x="6096000" y="3409950"/>
            <a:ext cx="5749680" cy="2838450"/>
          </a:xfrm>
          <a:prstGeom prst="rect">
            <a:avLst/>
          </a:prstGeom>
        </p:spPr>
      </p:pic>
    </p:spTree>
    <p:extLst>
      <p:ext uri="{BB962C8B-B14F-4D97-AF65-F5344CB8AC3E}">
        <p14:creationId xmlns:p14="http://schemas.microsoft.com/office/powerpoint/2010/main" val="1642717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F3ABC-592D-B1C5-9EE0-20E5457A1544}"/>
              </a:ext>
            </a:extLst>
          </p:cNvPr>
          <p:cNvSpPr>
            <a:spLocks noGrp="1"/>
          </p:cNvSpPr>
          <p:nvPr>
            <p:ph type="sldNum" sz="quarter" idx="12"/>
          </p:nvPr>
        </p:nvSpPr>
        <p:spPr/>
        <p:txBody>
          <a:bodyPr/>
          <a:lstStyle/>
          <a:p>
            <a:fld id="{EBC25E4B-7B2F-4945-9FE2-5F1A5A159273}" type="slidenum">
              <a:rPr lang="da-DK" smtClean="0"/>
              <a:t>14</a:t>
            </a:fld>
            <a:endParaRPr lang="da-DK"/>
          </a:p>
        </p:txBody>
      </p:sp>
      <p:pic>
        <p:nvPicPr>
          <p:cNvPr id="7" name="Picture 6">
            <a:extLst>
              <a:ext uri="{FF2B5EF4-FFF2-40B4-BE49-F238E27FC236}">
                <a16:creationId xmlns:a16="http://schemas.microsoft.com/office/drawing/2014/main" id="{160D2055-6D1A-F6C9-B6D3-2BD863F1FEF6}"/>
              </a:ext>
            </a:extLst>
          </p:cNvPr>
          <p:cNvPicPr>
            <a:picLocks noChangeAspect="1"/>
          </p:cNvPicPr>
          <p:nvPr/>
        </p:nvPicPr>
        <p:blipFill>
          <a:blip r:embed="rId3"/>
          <a:stretch>
            <a:fillRect/>
          </a:stretch>
        </p:blipFill>
        <p:spPr>
          <a:xfrm>
            <a:off x="428416" y="303131"/>
            <a:ext cx="11615758" cy="6030886"/>
          </a:xfrm>
          <a:prstGeom prst="rect">
            <a:avLst/>
          </a:prstGeom>
        </p:spPr>
      </p:pic>
    </p:spTree>
    <p:extLst>
      <p:ext uri="{BB962C8B-B14F-4D97-AF65-F5344CB8AC3E}">
        <p14:creationId xmlns:p14="http://schemas.microsoft.com/office/powerpoint/2010/main" val="8311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AD0697-150C-0DD2-2932-332F49730EAB}"/>
              </a:ext>
            </a:extLst>
          </p:cNvPr>
          <p:cNvSpPr>
            <a:spLocks noGrp="1"/>
          </p:cNvSpPr>
          <p:nvPr>
            <p:ph type="sldNum" sz="quarter" idx="12"/>
          </p:nvPr>
        </p:nvSpPr>
        <p:spPr/>
        <p:txBody>
          <a:bodyPr/>
          <a:lstStyle/>
          <a:p>
            <a:fld id="{EBC25E4B-7B2F-4945-9FE2-5F1A5A159273}" type="slidenum">
              <a:rPr lang="da-DK" smtClean="0"/>
              <a:t>15</a:t>
            </a:fld>
            <a:endParaRPr lang="da-DK"/>
          </a:p>
        </p:txBody>
      </p:sp>
      <p:pic>
        <p:nvPicPr>
          <p:cNvPr id="4" name="Picture 3" descr="A graph with purple dots&#10;&#10;Description automatically generated">
            <a:extLst>
              <a:ext uri="{FF2B5EF4-FFF2-40B4-BE49-F238E27FC236}">
                <a16:creationId xmlns:a16="http://schemas.microsoft.com/office/drawing/2014/main" id="{A0F6388B-F510-465A-AAEF-9A4296C80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088" y="769246"/>
            <a:ext cx="9205824" cy="5952229"/>
          </a:xfrm>
          <a:prstGeom prst="rect">
            <a:avLst/>
          </a:prstGeom>
        </p:spPr>
      </p:pic>
      <p:sp>
        <p:nvSpPr>
          <p:cNvPr id="5" name="TextBox 4">
            <a:extLst>
              <a:ext uri="{FF2B5EF4-FFF2-40B4-BE49-F238E27FC236}">
                <a16:creationId xmlns:a16="http://schemas.microsoft.com/office/drawing/2014/main" id="{7E09F7FF-7F5B-9180-E651-6FEFCCB17051}"/>
              </a:ext>
            </a:extLst>
          </p:cNvPr>
          <p:cNvSpPr txBox="1"/>
          <p:nvPr/>
        </p:nvSpPr>
        <p:spPr>
          <a:xfrm>
            <a:off x="0" y="251663"/>
            <a:ext cx="12192000" cy="523220"/>
          </a:xfrm>
          <a:prstGeom prst="rect">
            <a:avLst/>
          </a:prstGeom>
          <a:noFill/>
        </p:spPr>
        <p:txBody>
          <a:bodyPr wrap="square" rtlCol="0">
            <a:spAutoFit/>
          </a:bodyPr>
          <a:lstStyle/>
          <a:p>
            <a:pPr algn="ctr"/>
            <a:r>
              <a:rPr lang="en-US" sz="2800" b="1"/>
              <a:t>Figure 3.1</a:t>
            </a:r>
          </a:p>
        </p:txBody>
      </p:sp>
    </p:spTree>
    <p:extLst>
      <p:ext uri="{BB962C8B-B14F-4D97-AF65-F5344CB8AC3E}">
        <p14:creationId xmlns:p14="http://schemas.microsoft.com/office/powerpoint/2010/main" val="163145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3780A2-FB61-6D7F-2BAB-69014AC519A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D2B21-F307-BA96-DDDE-9777FB0DABE0}"/>
              </a:ext>
            </a:extLst>
          </p:cNvPr>
          <p:cNvSpPr>
            <a:spLocks noGrp="1"/>
          </p:cNvSpPr>
          <p:nvPr>
            <p:ph type="sldNum" sz="quarter" idx="12"/>
          </p:nvPr>
        </p:nvSpPr>
        <p:spPr/>
        <p:txBody>
          <a:bodyPr/>
          <a:lstStyle/>
          <a:p>
            <a:fld id="{EBC25E4B-7B2F-4945-9FE2-5F1A5A159273}" type="slidenum">
              <a:rPr lang="da-DK" smtClean="0"/>
              <a:t>16</a:t>
            </a:fld>
            <a:endParaRPr lang="da-DK"/>
          </a:p>
        </p:txBody>
      </p:sp>
      <p:pic>
        <p:nvPicPr>
          <p:cNvPr id="4" name="Picture 3">
            <a:extLst>
              <a:ext uri="{FF2B5EF4-FFF2-40B4-BE49-F238E27FC236}">
                <a16:creationId xmlns:a16="http://schemas.microsoft.com/office/drawing/2014/main" id="{52816564-ED9D-9899-AC3F-073C1E5D7B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4510" y="769246"/>
            <a:ext cx="8142980" cy="5952229"/>
          </a:xfrm>
          <a:prstGeom prst="rect">
            <a:avLst/>
          </a:prstGeom>
        </p:spPr>
      </p:pic>
      <p:sp>
        <p:nvSpPr>
          <p:cNvPr id="5" name="TextBox 4">
            <a:extLst>
              <a:ext uri="{FF2B5EF4-FFF2-40B4-BE49-F238E27FC236}">
                <a16:creationId xmlns:a16="http://schemas.microsoft.com/office/drawing/2014/main" id="{723AAB6E-8DB7-E1DF-4F95-FFBF9C137EF7}"/>
              </a:ext>
            </a:extLst>
          </p:cNvPr>
          <p:cNvSpPr txBox="1"/>
          <p:nvPr/>
        </p:nvSpPr>
        <p:spPr>
          <a:xfrm>
            <a:off x="0" y="251663"/>
            <a:ext cx="12192000" cy="523220"/>
          </a:xfrm>
          <a:prstGeom prst="rect">
            <a:avLst/>
          </a:prstGeom>
          <a:noFill/>
        </p:spPr>
        <p:txBody>
          <a:bodyPr wrap="square" rtlCol="0">
            <a:spAutoFit/>
          </a:bodyPr>
          <a:lstStyle/>
          <a:p>
            <a:pPr algn="ctr"/>
            <a:r>
              <a:rPr lang="en-US" sz="2800" b="1"/>
              <a:t>Figure 3.2</a:t>
            </a:r>
          </a:p>
        </p:txBody>
      </p:sp>
    </p:spTree>
    <p:extLst>
      <p:ext uri="{BB962C8B-B14F-4D97-AF65-F5344CB8AC3E}">
        <p14:creationId xmlns:p14="http://schemas.microsoft.com/office/powerpoint/2010/main" val="239780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336335-636A-7F64-8343-CB7A8B8689B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3BA9C2-27C4-F45D-3B0D-B3007714CFF0}"/>
              </a:ext>
            </a:extLst>
          </p:cNvPr>
          <p:cNvSpPr>
            <a:spLocks noGrp="1"/>
          </p:cNvSpPr>
          <p:nvPr>
            <p:ph type="sldNum" sz="quarter" idx="12"/>
          </p:nvPr>
        </p:nvSpPr>
        <p:spPr/>
        <p:txBody>
          <a:bodyPr/>
          <a:lstStyle/>
          <a:p>
            <a:fld id="{EBC25E4B-7B2F-4945-9FE2-5F1A5A159273}" type="slidenum">
              <a:rPr lang="da-DK" smtClean="0"/>
              <a:t>17</a:t>
            </a:fld>
            <a:endParaRPr lang="da-DK"/>
          </a:p>
        </p:txBody>
      </p:sp>
      <p:pic>
        <p:nvPicPr>
          <p:cNvPr id="4" name="Picture 3">
            <a:extLst>
              <a:ext uri="{FF2B5EF4-FFF2-40B4-BE49-F238E27FC236}">
                <a16:creationId xmlns:a16="http://schemas.microsoft.com/office/drawing/2014/main" id="{3FCFFDE1-2474-5B3C-345E-9B674101ED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9885" y="769246"/>
            <a:ext cx="5952229" cy="5952229"/>
          </a:xfrm>
          <a:prstGeom prst="rect">
            <a:avLst/>
          </a:prstGeom>
        </p:spPr>
      </p:pic>
      <p:sp>
        <p:nvSpPr>
          <p:cNvPr id="5" name="TextBox 4">
            <a:extLst>
              <a:ext uri="{FF2B5EF4-FFF2-40B4-BE49-F238E27FC236}">
                <a16:creationId xmlns:a16="http://schemas.microsoft.com/office/drawing/2014/main" id="{B72054F7-9430-0722-DD79-7E48AD94DB41}"/>
              </a:ext>
            </a:extLst>
          </p:cNvPr>
          <p:cNvSpPr txBox="1"/>
          <p:nvPr/>
        </p:nvSpPr>
        <p:spPr>
          <a:xfrm>
            <a:off x="0" y="251663"/>
            <a:ext cx="12192000" cy="523220"/>
          </a:xfrm>
          <a:prstGeom prst="rect">
            <a:avLst/>
          </a:prstGeom>
          <a:noFill/>
        </p:spPr>
        <p:txBody>
          <a:bodyPr wrap="square" rtlCol="0">
            <a:spAutoFit/>
          </a:bodyPr>
          <a:lstStyle/>
          <a:p>
            <a:pPr algn="ctr"/>
            <a:r>
              <a:rPr lang="en-US" sz="2800" b="1"/>
              <a:t>Figure 4.1</a:t>
            </a:r>
          </a:p>
        </p:txBody>
      </p:sp>
    </p:spTree>
    <p:extLst>
      <p:ext uri="{BB962C8B-B14F-4D97-AF65-F5344CB8AC3E}">
        <p14:creationId xmlns:p14="http://schemas.microsoft.com/office/powerpoint/2010/main" val="3192679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563608-E4D8-415A-303C-B359F17FA3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586E8-A807-96C5-69C7-FFEFC9967814}"/>
              </a:ext>
            </a:extLst>
          </p:cNvPr>
          <p:cNvSpPr>
            <a:spLocks noGrp="1"/>
          </p:cNvSpPr>
          <p:nvPr>
            <p:ph type="sldNum" sz="quarter" idx="12"/>
          </p:nvPr>
        </p:nvSpPr>
        <p:spPr/>
        <p:txBody>
          <a:bodyPr/>
          <a:lstStyle/>
          <a:p>
            <a:fld id="{EBC25E4B-7B2F-4945-9FE2-5F1A5A159273}" type="slidenum">
              <a:rPr lang="da-DK" smtClean="0"/>
              <a:t>18</a:t>
            </a:fld>
            <a:endParaRPr lang="da-DK"/>
          </a:p>
        </p:txBody>
      </p:sp>
      <p:pic>
        <p:nvPicPr>
          <p:cNvPr id="4" name="Picture 3">
            <a:extLst>
              <a:ext uri="{FF2B5EF4-FFF2-40B4-BE49-F238E27FC236}">
                <a16:creationId xmlns:a16="http://schemas.microsoft.com/office/drawing/2014/main" id="{E1511C79-F0BA-31B6-3BB3-1727E86B23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7127" y="899992"/>
            <a:ext cx="8617745" cy="5706345"/>
          </a:xfrm>
          <a:prstGeom prst="rect">
            <a:avLst/>
          </a:prstGeom>
        </p:spPr>
      </p:pic>
      <p:sp>
        <p:nvSpPr>
          <p:cNvPr id="5" name="TextBox 4">
            <a:extLst>
              <a:ext uri="{FF2B5EF4-FFF2-40B4-BE49-F238E27FC236}">
                <a16:creationId xmlns:a16="http://schemas.microsoft.com/office/drawing/2014/main" id="{9DCCB90C-9DA3-E8FB-2851-E9E10B07FC34}"/>
              </a:ext>
            </a:extLst>
          </p:cNvPr>
          <p:cNvSpPr txBox="1"/>
          <p:nvPr/>
        </p:nvSpPr>
        <p:spPr>
          <a:xfrm>
            <a:off x="0" y="251663"/>
            <a:ext cx="12192000" cy="523220"/>
          </a:xfrm>
          <a:prstGeom prst="rect">
            <a:avLst/>
          </a:prstGeom>
          <a:noFill/>
        </p:spPr>
        <p:txBody>
          <a:bodyPr wrap="square" rtlCol="0">
            <a:spAutoFit/>
          </a:bodyPr>
          <a:lstStyle/>
          <a:p>
            <a:pPr algn="ctr"/>
            <a:r>
              <a:rPr lang="en-US" sz="2800" b="1"/>
              <a:t>Figure 4.2</a:t>
            </a:r>
          </a:p>
        </p:txBody>
      </p:sp>
    </p:spTree>
    <p:extLst>
      <p:ext uri="{BB962C8B-B14F-4D97-AF65-F5344CB8AC3E}">
        <p14:creationId xmlns:p14="http://schemas.microsoft.com/office/powerpoint/2010/main" val="3711360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DE0E38-13FA-795D-EC00-24578B2664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5EFD4-3E77-456F-9A7F-408545E88BDB}"/>
              </a:ext>
            </a:extLst>
          </p:cNvPr>
          <p:cNvSpPr>
            <a:spLocks noGrp="1"/>
          </p:cNvSpPr>
          <p:nvPr>
            <p:ph type="sldNum" sz="quarter" idx="12"/>
          </p:nvPr>
        </p:nvSpPr>
        <p:spPr/>
        <p:txBody>
          <a:bodyPr/>
          <a:lstStyle/>
          <a:p>
            <a:fld id="{EBC25E4B-7B2F-4945-9FE2-5F1A5A159273}" type="slidenum">
              <a:rPr lang="da-DK" smtClean="0"/>
              <a:t>19</a:t>
            </a:fld>
            <a:endParaRPr lang="da-DK"/>
          </a:p>
        </p:txBody>
      </p:sp>
      <p:pic>
        <p:nvPicPr>
          <p:cNvPr id="4" name="Picture 3">
            <a:extLst>
              <a:ext uri="{FF2B5EF4-FFF2-40B4-BE49-F238E27FC236}">
                <a16:creationId xmlns:a16="http://schemas.microsoft.com/office/drawing/2014/main" id="{C3AD774E-92E6-7A1C-0DD7-566F6CE29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4056" y="878398"/>
            <a:ext cx="10863887" cy="5843077"/>
          </a:xfrm>
          <a:prstGeom prst="rect">
            <a:avLst/>
          </a:prstGeom>
        </p:spPr>
      </p:pic>
      <p:sp>
        <p:nvSpPr>
          <p:cNvPr id="5" name="TextBox 4">
            <a:extLst>
              <a:ext uri="{FF2B5EF4-FFF2-40B4-BE49-F238E27FC236}">
                <a16:creationId xmlns:a16="http://schemas.microsoft.com/office/drawing/2014/main" id="{1361BA5B-0B1C-95C1-575A-F736AE4C2904}"/>
              </a:ext>
            </a:extLst>
          </p:cNvPr>
          <p:cNvSpPr txBox="1"/>
          <p:nvPr/>
        </p:nvSpPr>
        <p:spPr>
          <a:xfrm>
            <a:off x="0" y="251663"/>
            <a:ext cx="12192000" cy="523220"/>
          </a:xfrm>
          <a:prstGeom prst="rect">
            <a:avLst/>
          </a:prstGeom>
          <a:noFill/>
        </p:spPr>
        <p:txBody>
          <a:bodyPr wrap="square" rtlCol="0">
            <a:spAutoFit/>
          </a:bodyPr>
          <a:lstStyle/>
          <a:p>
            <a:pPr algn="ctr"/>
            <a:r>
              <a:rPr lang="en-US" sz="2800" b="1"/>
              <a:t>Figure 4.3</a:t>
            </a:r>
          </a:p>
        </p:txBody>
      </p:sp>
    </p:spTree>
    <p:extLst>
      <p:ext uri="{BB962C8B-B14F-4D97-AF65-F5344CB8AC3E}">
        <p14:creationId xmlns:p14="http://schemas.microsoft.com/office/powerpoint/2010/main" val="79355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BC8F222A-A4C9-F3AB-7601-5D778B9E8888}"/>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C924BE-276B-4167-F346-221841888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adsholder til slidenummer 11">
            <a:extLst>
              <a:ext uri="{FF2B5EF4-FFF2-40B4-BE49-F238E27FC236}">
                <a16:creationId xmlns:a16="http://schemas.microsoft.com/office/drawing/2014/main" id="{DB5BA56C-B318-1C6C-63A1-1F1EED4ABE8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BC25E4B-7B2F-4945-9FE2-5F1A5A159273}" type="slidenum">
              <a:rPr lang="en-US">
                <a:solidFill>
                  <a:schemeClr val="tx1">
                    <a:tint val="75000"/>
                  </a:schemeClr>
                </a:solidFill>
                <a:latin typeface="Abel Pro" panose="02000506030000020004" pitchFamily="2" charset="77"/>
              </a:rPr>
              <a:pPr>
                <a:spcAft>
                  <a:spcPts val="600"/>
                </a:spcAft>
              </a:pPr>
              <a:t>2</a:t>
            </a:fld>
            <a:endParaRPr lang="en-US">
              <a:solidFill>
                <a:schemeClr val="tx1">
                  <a:tint val="75000"/>
                </a:schemeClr>
              </a:solidFill>
              <a:latin typeface="Abel Pro" panose="02000506030000020004" pitchFamily="2" charset="77"/>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487D8946-1D0F-60A5-E517-58DD54A18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3" name="TextBox 2">
            <a:extLst>
              <a:ext uri="{FF2B5EF4-FFF2-40B4-BE49-F238E27FC236}">
                <a16:creationId xmlns:a16="http://schemas.microsoft.com/office/drawing/2014/main" id="{D9528CB6-D68D-18B4-729F-A9064AECC2D6}"/>
              </a:ext>
            </a:extLst>
          </p:cNvPr>
          <p:cNvSpPr txBox="1"/>
          <p:nvPr/>
        </p:nvSpPr>
        <p:spPr>
          <a:xfrm>
            <a:off x="148614" y="296316"/>
            <a:ext cx="11969592" cy="769441"/>
          </a:xfrm>
          <a:prstGeom prst="rect">
            <a:avLst/>
          </a:prstGeom>
          <a:noFill/>
        </p:spPr>
        <p:txBody>
          <a:bodyPr wrap="square" rtlCol="0">
            <a:spAutoFit/>
          </a:bodyPr>
          <a:lstStyle/>
          <a:p>
            <a:r>
              <a:rPr lang="en-DK" sz="4400" b="1">
                <a:latin typeface="Abel Pro" panose="02000506030000020004" pitchFamily="2" charset="77"/>
              </a:rPr>
              <a:t>Errors found since hand-in</a:t>
            </a:r>
          </a:p>
        </p:txBody>
      </p:sp>
      <p:pic>
        <p:nvPicPr>
          <p:cNvPr id="2" name="Picture 1">
            <a:extLst>
              <a:ext uri="{FF2B5EF4-FFF2-40B4-BE49-F238E27FC236}">
                <a16:creationId xmlns:a16="http://schemas.microsoft.com/office/drawing/2014/main" id="{06EBC158-CC05-63A5-D542-FF8017C31838}"/>
              </a:ext>
            </a:extLst>
          </p:cNvPr>
          <p:cNvPicPr>
            <a:picLocks noChangeAspect="1"/>
          </p:cNvPicPr>
          <p:nvPr/>
        </p:nvPicPr>
        <p:blipFill>
          <a:blip r:embed="rId4"/>
          <a:stretch>
            <a:fillRect/>
          </a:stretch>
        </p:blipFill>
        <p:spPr>
          <a:xfrm>
            <a:off x="6096000" y="1295782"/>
            <a:ext cx="5000246" cy="2481038"/>
          </a:xfrm>
          <a:prstGeom prst="rect">
            <a:avLst/>
          </a:prstGeom>
        </p:spPr>
      </p:pic>
      <p:pic>
        <p:nvPicPr>
          <p:cNvPr id="19" name="Picture 18">
            <a:extLst>
              <a:ext uri="{FF2B5EF4-FFF2-40B4-BE49-F238E27FC236}">
                <a16:creationId xmlns:a16="http://schemas.microsoft.com/office/drawing/2014/main" id="{D4305C39-50B4-4BD3-1D2F-B509A5FB8455}"/>
              </a:ext>
            </a:extLst>
          </p:cNvPr>
          <p:cNvPicPr>
            <a:picLocks noChangeAspect="1"/>
          </p:cNvPicPr>
          <p:nvPr/>
        </p:nvPicPr>
        <p:blipFill>
          <a:blip r:embed="rId5"/>
          <a:stretch>
            <a:fillRect/>
          </a:stretch>
        </p:blipFill>
        <p:spPr>
          <a:xfrm>
            <a:off x="6096000" y="3881328"/>
            <a:ext cx="5013506" cy="2475022"/>
          </a:xfrm>
          <a:prstGeom prst="rect">
            <a:avLst/>
          </a:prstGeom>
        </p:spPr>
      </p:pic>
      <p:sp>
        <p:nvSpPr>
          <p:cNvPr id="5" name="TextBox 4">
            <a:extLst>
              <a:ext uri="{FF2B5EF4-FFF2-40B4-BE49-F238E27FC236}">
                <a16:creationId xmlns:a16="http://schemas.microsoft.com/office/drawing/2014/main" id="{481DCF24-E3C3-4D9E-A4E7-687884A4C863}"/>
              </a:ext>
            </a:extLst>
          </p:cNvPr>
          <p:cNvSpPr txBox="1"/>
          <p:nvPr/>
        </p:nvSpPr>
        <p:spPr>
          <a:xfrm>
            <a:off x="704420" y="1271928"/>
            <a:ext cx="4476283" cy="1328023"/>
          </a:xfrm>
          <a:prstGeom prst="roundRect">
            <a:avLst/>
          </a:prstGeom>
          <a:solidFill>
            <a:schemeClr val="bg1"/>
          </a:solidFill>
        </p:spPr>
        <p:txBody>
          <a:bodyPr wrap="square" rtlCol="0">
            <a:spAutoFit/>
          </a:bodyPr>
          <a:lstStyle/>
          <a:p>
            <a:r>
              <a:rPr lang="en-GB" noProof="0">
                <a:latin typeface="Abel Pro" panose="02000506030000020004" pitchFamily="2" charset="77"/>
              </a:rPr>
              <a:t>The implementation used to find the empirical count of bursts in our networks counted both out- and ingoing edge. We have since hand-in corrected it to only counting outgoing edges</a:t>
            </a:r>
          </a:p>
        </p:txBody>
      </p:sp>
      <p:sp>
        <p:nvSpPr>
          <p:cNvPr id="6" name="TextBox 5">
            <a:extLst>
              <a:ext uri="{FF2B5EF4-FFF2-40B4-BE49-F238E27FC236}">
                <a16:creationId xmlns:a16="http://schemas.microsoft.com/office/drawing/2014/main" id="{17B18AA5-62F7-4116-330C-D7EECC0953B9}"/>
              </a:ext>
            </a:extLst>
          </p:cNvPr>
          <p:cNvSpPr txBox="1"/>
          <p:nvPr/>
        </p:nvSpPr>
        <p:spPr>
          <a:xfrm>
            <a:off x="704420" y="5624343"/>
            <a:ext cx="4476283" cy="715089"/>
          </a:xfrm>
          <a:prstGeom prst="roundRect">
            <a:avLst/>
          </a:prstGeom>
          <a:solidFill>
            <a:schemeClr val="bg1"/>
          </a:solidFill>
        </p:spPr>
        <p:txBody>
          <a:bodyPr wrap="square" rtlCol="0">
            <a:spAutoFit/>
          </a:bodyPr>
          <a:lstStyle/>
          <a:p>
            <a:r>
              <a:rPr lang="en-GB" noProof="0">
                <a:latin typeface="Abel Pro" panose="02000506030000020004" pitchFamily="2" charset="77"/>
              </a:rPr>
              <a:t>The equation mentioned on page 33 is Equation 4.10</a:t>
            </a:r>
          </a:p>
        </p:txBody>
      </p:sp>
      <p:sp>
        <p:nvSpPr>
          <p:cNvPr id="21" name="TextBox 20">
            <a:extLst>
              <a:ext uri="{FF2B5EF4-FFF2-40B4-BE49-F238E27FC236}">
                <a16:creationId xmlns:a16="http://schemas.microsoft.com/office/drawing/2014/main" id="{656874DB-7C45-D8F2-1B5F-5B88D72207C4}"/>
              </a:ext>
            </a:extLst>
          </p:cNvPr>
          <p:cNvSpPr txBox="1"/>
          <p:nvPr/>
        </p:nvSpPr>
        <p:spPr>
          <a:xfrm>
            <a:off x="704420" y="2918222"/>
            <a:ext cx="4476283" cy="1021556"/>
          </a:xfrm>
          <a:prstGeom prst="roundRect">
            <a:avLst/>
          </a:prstGeom>
          <a:solidFill>
            <a:schemeClr val="bg1"/>
          </a:solidFill>
        </p:spPr>
        <p:txBody>
          <a:bodyPr wrap="square" rtlCol="0">
            <a:spAutoFit/>
          </a:bodyPr>
          <a:lstStyle/>
          <a:p>
            <a:r>
              <a:rPr lang="en-GB" noProof="0">
                <a:latin typeface="Abel Pro" panose="02000506030000020004" pitchFamily="2" charset="77"/>
              </a:rPr>
              <a:t>The </a:t>
            </a:r>
            <a:r>
              <a:rPr lang="en-GB">
                <a:latin typeface="Abel Pro" panose="02000506030000020004" pitchFamily="2" charset="77"/>
              </a:rPr>
              <a:t>empirical counts became lower, but the </a:t>
            </a:r>
            <a:r>
              <a:rPr lang="en-GB" noProof="0">
                <a:latin typeface="Abel Pro" panose="02000506030000020004" pitchFamily="2" charset="77"/>
              </a:rPr>
              <a:t>plots are still similar, aside from the Spanish network being a lot less bursty than previously</a:t>
            </a:r>
          </a:p>
        </p:txBody>
      </p:sp>
    </p:spTree>
    <p:extLst>
      <p:ext uri="{BB962C8B-B14F-4D97-AF65-F5344CB8AC3E}">
        <p14:creationId xmlns:p14="http://schemas.microsoft.com/office/powerpoint/2010/main" val="1616224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967842-1CC7-4837-1A12-C9986AE30F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B8CFE0-912B-C7B7-DA05-F5E00ECE300A}"/>
              </a:ext>
            </a:extLst>
          </p:cNvPr>
          <p:cNvSpPr>
            <a:spLocks noGrp="1"/>
          </p:cNvSpPr>
          <p:nvPr>
            <p:ph type="sldNum" sz="quarter" idx="12"/>
          </p:nvPr>
        </p:nvSpPr>
        <p:spPr/>
        <p:txBody>
          <a:bodyPr/>
          <a:lstStyle/>
          <a:p>
            <a:fld id="{EBC25E4B-7B2F-4945-9FE2-5F1A5A159273}" type="slidenum">
              <a:rPr lang="da-DK" smtClean="0"/>
              <a:t>20</a:t>
            </a:fld>
            <a:endParaRPr lang="da-DK"/>
          </a:p>
        </p:txBody>
      </p:sp>
      <p:pic>
        <p:nvPicPr>
          <p:cNvPr id="4" name="Picture 3">
            <a:extLst>
              <a:ext uri="{FF2B5EF4-FFF2-40B4-BE49-F238E27FC236}">
                <a16:creationId xmlns:a16="http://schemas.microsoft.com/office/drawing/2014/main" id="{D0450E9E-C42F-AA6B-11EF-B0A04717E8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7506" y="878398"/>
            <a:ext cx="8316987" cy="5843077"/>
          </a:xfrm>
          <a:prstGeom prst="rect">
            <a:avLst/>
          </a:prstGeom>
        </p:spPr>
      </p:pic>
      <p:sp>
        <p:nvSpPr>
          <p:cNvPr id="5" name="TextBox 4">
            <a:extLst>
              <a:ext uri="{FF2B5EF4-FFF2-40B4-BE49-F238E27FC236}">
                <a16:creationId xmlns:a16="http://schemas.microsoft.com/office/drawing/2014/main" id="{A959B605-3719-07E9-7725-C4D173720BA9}"/>
              </a:ext>
            </a:extLst>
          </p:cNvPr>
          <p:cNvSpPr txBox="1"/>
          <p:nvPr/>
        </p:nvSpPr>
        <p:spPr>
          <a:xfrm>
            <a:off x="0" y="251663"/>
            <a:ext cx="12192000" cy="523220"/>
          </a:xfrm>
          <a:prstGeom prst="rect">
            <a:avLst/>
          </a:prstGeom>
          <a:noFill/>
        </p:spPr>
        <p:txBody>
          <a:bodyPr wrap="square" rtlCol="0">
            <a:spAutoFit/>
          </a:bodyPr>
          <a:lstStyle/>
          <a:p>
            <a:pPr algn="ctr"/>
            <a:r>
              <a:rPr lang="en-US" sz="2800" b="1"/>
              <a:t>Figure 4.4</a:t>
            </a:r>
          </a:p>
        </p:txBody>
      </p:sp>
    </p:spTree>
    <p:extLst>
      <p:ext uri="{BB962C8B-B14F-4D97-AF65-F5344CB8AC3E}">
        <p14:creationId xmlns:p14="http://schemas.microsoft.com/office/powerpoint/2010/main" val="109669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17A04A-766A-6C1F-D415-63E752FBB2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DB0639-8B87-8C5E-A2C6-01F63E98EFF7}"/>
              </a:ext>
            </a:extLst>
          </p:cNvPr>
          <p:cNvSpPr>
            <a:spLocks noGrp="1"/>
          </p:cNvSpPr>
          <p:nvPr>
            <p:ph type="sldNum" sz="quarter" idx="12"/>
          </p:nvPr>
        </p:nvSpPr>
        <p:spPr/>
        <p:txBody>
          <a:bodyPr/>
          <a:lstStyle/>
          <a:p>
            <a:fld id="{EBC25E4B-7B2F-4945-9FE2-5F1A5A159273}" type="slidenum">
              <a:rPr lang="da-DK" smtClean="0"/>
              <a:t>21</a:t>
            </a:fld>
            <a:endParaRPr lang="da-DK"/>
          </a:p>
        </p:txBody>
      </p:sp>
      <p:pic>
        <p:nvPicPr>
          <p:cNvPr id="4" name="Picture 3">
            <a:extLst>
              <a:ext uri="{FF2B5EF4-FFF2-40B4-BE49-F238E27FC236}">
                <a16:creationId xmlns:a16="http://schemas.microsoft.com/office/drawing/2014/main" id="{86BE4466-5500-0405-712A-AF79A5BA76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53" y="1345721"/>
            <a:ext cx="6117696" cy="4858171"/>
          </a:xfrm>
          <a:prstGeom prst="rect">
            <a:avLst/>
          </a:prstGeom>
        </p:spPr>
      </p:pic>
      <p:sp>
        <p:nvSpPr>
          <p:cNvPr id="5" name="TextBox 4">
            <a:extLst>
              <a:ext uri="{FF2B5EF4-FFF2-40B4-BE49-F238E27FC236}">
                <a16:creationId xmlns:a16="http://schemas.microsoft.com/office/drawing/2014/main" id="{AF104EB9-34BE-4DDB-EB72-9F3B7B696333}"/>
              </a:ext>
            </a:extLst>
          </p:cNvPr>
          <p:cNvSpPr txBox="1"/>
          <p:nvPr/>
        </p:nvSpPr>
        <p:spPr>
          <a:xfrm>
            <a:off x="0" y="251663"/>
            <a:ext cx="12192000" cy="523220"/>
          </a:xfrm>
          <a:prstGeom prst="rect">
            <a:avLst/>
          </a:prstGeom>
          <a:noFill/>
        </p:spPr>
        <p:txBody>
          <a:bodyPr wrap="square" rtlCol="0">
            <a:spAutoFit/>
          </a:bodyPr>
          <a:lstStyle/>
          <a:p>
            <a:pPr algn="ctr"/>
            <a:r>
              <a:rPr lang="en-US" sz="2800" b="1"/>
              <a:t>Figure 4.5</a:t>
            </a:r>
          </a:p>
        </p:txBody>
      </p:sp>
      <p:pic>
        <p:nvPicPr>
          <p:cNvPr id="3" name="Picture 2">
            <a:extLst>
              <a:ext uri="{FF2B5EF4-FFF2-40B4-BE49-F238E27FC236}">
                <a16:creationId xmlns:a16="http://schemas.microsoft.com/office/drawing/2014/main" id="{03BAEB27-BF45-1086-EDA7-360D97FF21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34949" y="1345721"/>
            <a:ext cx="6117696" cy="4858170"/>
          </a:xfrm>
          <a:prstGeom prst="rect">
            <a:avLst/>
          </a:prstGeom>
        </p:spPr>
      </p:pic>
    </p:spTree>
    <p:extLst>
      <p:ext uri="{BB962C8B-B14F-4D97-AF65-F5344CB8AC3E}">
        <p14:creationId xmlns:p14="http://schemas.microsoft.com/office/powerpoint/2010/main" val="73864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8BF65D6-722E-6D02-83C2-4A428353AB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E627DF-0894-48E3-94F0-F6426FD284AC}"/>
              </a:ext>
            </a:extLst>
          </p:cNvPr>
          <p:cNvSpPr>
            <a:spLocks noGrp="1"/>
          </p:cNvSpPr>
          <p:nvPr>
            <p:ph type="sldNum" sz="quarter" idx="12"/>
          </p:nvPr>
        </p:nvSpPr>
        <p:spPr/>
        <p:txBody>
          <a:bodyPr/>
          <a:lstStyle/>
          <a:p>
            <a:fld id="{EBC25E4B-7B2F-4945-9FE2-5F1A5A159273}" type="slidenum">
              <a:rPr lang="da-DK" smtClean="0"/>
              <a:t>22</a:t>
            </a:fld>
            <a:endParaRPr lang="da-DK"/>
          </a:p>
        </p:txBody>
      </p:sp>
      <p:sp>
        <p:nvSpPr>
          <p:cNvPr id="5" name="TextBox 4">
            <a:extLst>
              <a:ext uri="{FF2B5EF4-FFF2-40B4-BE49-F238E27FC236}">
                <a16:creationId xmlns:a16="http://schemas.microsoft.com/office/drawing/2014/main" id="{35DCFB0E-E513-BE49-3800-4B06BD77CF77}"/>
              </a:ext>
            </a:extLst>
          </p:cNvPr>
          <p:cNvSpPr txBox="1"/>
          <p:nvPr/>
        </p:nvSpPr>
        <p:spPr>
          <a:xfrm>
            <a:off x="0" y="251663"/>
            <a:ext cx="12192000" cy="523220"/>
          </a:xfrm>
          <a:prstGeom prst="rect">
            <a:avLst/>
          </a:prstGeom>
          <a:noFill/>
        </p:spPr>
        <p:txBody>
          <a:bodyPr wrap="square" rtlCol="0">
            <a:spAutoFit/>
          </a:bodyPr>
          <a:lstStyle/>
          <a:p>
            <a:pPr algn="ctr"/>
            <a:r>
              <a:rPr lang="en-US" sz="2800" b="1"/>
              <a:t>Figure 4.6</a:t>
            </a:r>
          </a:p>
        </p:txBody>
      </p:sp>
      <p:pic>
        <p:nvPicPr>
          <p:cNvPr id="3" name="Picture 2">
            <a:extLst>
              <a:ext uri="{FF2B5EF4-FFF2-40B4-BE49-F238E27FC236}">
                <a16:creationId xmlns:a16="http://schemas.microsoft.com/office/drawing/2014/main" id="{5C2BEABB-6E00-DFDC-66B1-5A6A728E7D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13684" y="841705"/>
            <a:ext cx="5764632" cy="5764632"/>
          </a:xfrm>
          <a:prstGeom prst="rect">
            <a:avLst/>
          </a:prstGeom>
        </p:spPr>
      </p:pic>
    </p:spTree>
    <p:extLst>
      <p:ext uri="{BB962C8B-B14F-4D97-AF65-F5344CB8AC3E}">
        <p14:creationId xmlns:p14="http://schemas.microsoft.com/office/powerpoint/2010/main" val="2516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F1F921-4CF9-A5B6-B598-6BD504A9CA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2D9EA-9F91-99D6-AFA8-39497E60B1EB}"/>
              </a:ext>
            </a:extLst>
          </p:cNvPr>
          <p:cNvSpPr>
            <a:spLocks noGrp="1"/>
          </p:cNvSpPr>
          <p:nvPr>
            <p:ph type="sldNum" sz="quarter" idx="12"/>
          </p:nvPr>
        </p:nvSpPr>
        <p:spPr/>
        <p:txBody>
          <a:bodyPr/>
          <a:lstStyle/>
          <a:p>
            <a:fld id="{EBC25E4B-7B2F-4945-9FE2-5F1A5A159273}" type="slidenum">
              <a:rPr lang="da-DK" smtClean="0"/>
              <a:t>23</a:t>
            </a:fld>
            <a:endParaRPr lang="da-DK"/>
          </a:p>
        </p:txBody>
      </p:sp>
      <p:sp>
        <p:nvSpPr>
          <p:cNvPr id="5" name="TextBox 4">
            <a:extLst>
              <a:ext uri="{FF2B5EF4-FFF2-40B4-BE49-F238E27FC236}">
                <a16:creationId xmlns:a16="http://schemas.microsoft.com/office/drawing/2014/main" id="{62A35338-140D-E834-D7EC-0FB51B7F6EF9}"/>
              </a:ext>
            </a:extLst>
          </p:cNvPr>
          <p:cNvSpPr txBox="1"/>
          <p:nvPr/>
        </p:nvSpPr>
        <p:spPr>
          <a:xfrm>
            <a:off x="0" y="251663"/>
            <a:ext cx="12192000" cy="523220"/>
          </a:xfrm>
          <a:prstGeom prst="rect">
            <a:avLst/>
          </a:prstGeom>
          <a:noFill/>
        </p:spPr>
        <p:txBody>
          <a:bodyPr wrap="square" rtlCol="0">
            <a:spAutoFit/>
          </a:bodyPr>
          <a:lstStyle/>
          <a:p>
            <a:pPr algn="ctr"/>
            <a:r>
              <a:rPr lang="en-US" sz="2800" b="1"/>
              <a:t>Figure 4.7</a:t>
            </a:r>
          </a:p>
        </p:txBody>
      </p:sp>
      <p:pic>
        <p:nvPicPr>
          <p:cNvPr id="3" name="Picture 2">
            <a:extLst>
              <a:ext uri="{FF2B5EF4-FFF2-40B4-BE49-F238E27FC236}">
                <a16:creationId xmlns:a16="http://schemas.microsoft.com/office/drawing/2014/main" id="{6FBDC1C2-0926-4D4D-CE7F-9CF94DEBB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3817" y="774883"/>
            <a:ext cx="8015353" cy="6011515"/>
          </a:xfrm>
          <a:prstGeom prst="rect">
            <a:avLst/>
          </a:prstGeom>
        </p:spPr>
      </p:pic>
    </p:spTree>
    <p:extLst>
      <p:ext uri="{BB962C8B-B14F-4D97-AF65-F5344CB8AC3E}">
        <p14:creationId xmlns:p14="http://schemas.microsoft.com/office/powerpoint/2010/main" val="1183918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6A099-96A9-BA17-3090-B3349AA744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E045F-E6B9-6269-0E5B-1CFB846AC600}"/>
              </a:ext>
            </a:extLst>
          </p:cNvPr>
          <p:cNvSpPr>
            <a:spLocks noGrp="1"/>
          </p:cNvSpPr>
          <p:nvPr>
            <p:ph type="sldNum" sz="quarter" idx="12"/>
          </p:nvPr>
        </p:nvSpPr>
        <p:spPr/>
        <p:txBody>
          <a:bodyPr/>
          <a:lstStyle/>
          <a:p>
            <a:fld id="{EBC25E4B-7B2F-4945-9FE2-5F1A5A159273}" type="slidenum">
              <a:rPr lang="da-DK" smtClean="0"/>
              <a:t>24</a:t>
            </a:fld>
            <a:endParaRPr lang="da-DK"/>
          </a:p>
        </p:txBody>
      </p:sp>
      <p:sp>
        <p:nvSpPr>
          <p:cNvPr id="5" name="TextBox 4">
            <a:extLst>
              <a:ext uri="{FF2B5EF4-FFF2-40B4-BE49-F238E27FC236}">
                <a16:creationId xmlns:a16="http://schemas.microsoft.com/office/drawing/2014/main" id="{40857F04-A6E5-90E6-B586-8C575B97764A}"/>
              </a:ext>
            </a:extLst>
          </p:cNvPr>
          <p:cNvSpPr txBox="1"/>
          <p:nvPr/>
        </p:nvSpPr>
        <p:spPr>
          <a:xfrm>
            <a:off x="0" y="251663"/>
            <a:ext cx="12192000" cy="523220"/>
          </a:xfrm>
          <a:prstGeom prst="rect">
            <a:avLst/>
          </a:prstGeom>
          <a:noFill/>
        </p:spPr>
        <p:txBody>
          <a:bodyPr wrap="square" rtlCol="0">
            <a:spAutoFit/>
          </a:bodyPr>
          <a:lstStyle/>
          <a:p>
            <a:pPr algn="ctr"/>
            <a:r>
              <a:rPr lang="en-US" sz="2800" b="1"/>
              <a:t>Figure 4.8</a:t>
            </a:r>
          </a:p>
        </p:txBody>
      </p:sp>
      <p:pic>
        <p:nvPicPr>
          <p:cNvPr id="3" name="Picture 2">
            <a:extLst>
              <a:ext uri="{FF2B5EF4-FFF2-40B4-BE49-F238E27FC236}">
                <a16:creationId xmlns:a16="http://schemas.microsoft.com/office/drawing/2014/main" id="{F834DAA2-D5E6-6C70-6FE1-C1E070821F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3817" y="774883"/>
            <a:ext cx="8015353" cy="6011514"/>
          </a:xfrm>
          <a:prstGeom prst="rect">
            <a:avLst/>
          </a:prstGeom>
        </p:spPr>
      </p:pic>
    </p:spTree>
    <p:extLst>
      <p:ext uri="{BB962C8B-B14F-4D97-AF65-F5344CB8AC3E}">
        <p14:creationId xmlns:p14="http://schemas.microsoft.com/office/powerpoint/2010/main" val="341947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5CC31E-9290-EA95-7456-E2BB378ACC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11B26-5892-8959-84B6-67635EEB3CF2}"/>
              </a:ext>
            </a:extLst>
          </p:cNvPr>
          <p:cNvSpPr>
            <a:spLocks noGrp="1"/>
          </p:cNvSpPr>
          <p:nvPr>
            <p:ph type="sldNum" sz="quarter" idx="12"/>
          </p:nvPr>
        </p:nvSpPr>
        <p:spPr/>
        <p:txBody>
          <a:bodyPr/>
          <a:lstStyle/>
          <a:p>
            <a:fld id="{EBC25E4B-7B2F-4945-9FE2-5F1A5A159273}" type="slidenum">
              <a:rPr lang="da-DK" smtClean="0"/>
              <a:t>25</a:t>
            </a:fld>
            <a:endParaRPr lang="da-DK"/>
          </a:p>
        </p:txBody>
      </p:sp>
      <p:sp>
        <p:nvSpPr>
          <p:cNvPr id="5" name="TextBox 4">
            <a:extLst>
              <a:ext uri="{FF2B5EF4-FFF2-40B4-BE49-F238E27FC236}">
                <a16:creationId xmlns:a16="http://schemas.microsoft.com/office/drawing/2014/main" id="{F4BDD4B1-C5CE-5BCD-D0D7-E7B5C0151295}"/>
              </a:ext>
            </a:extLst>
          </p:cNvPr>
          <p:cNvSpPr txBox="1"/>
          <p:nvPr/>
        </p:nvSpPr>
        <p:spPr>
          <a:xfrm>
            <a:off x="0" y="251663"/>
            <a:ext cx="12192000" cy="523220"/>
          </a:xfrm>
          <a:prstGeom prst="rect">
            <a:avLst/>
          </a:prstGeom>
          <a:noFill/>
        </p:spPr>
        <p:txBody>
          <a:bodyPr wrap="square" rtlCol="0">
            <a:spAutoFit/>
          </a:bodyPr>
          <a:lstStyle/>
          <a:p>
            <a:pPr algn="ctr"/>
            <a:r>
              <a:rPr lang="en-US" sz="2800" b="1"/>
              <a:t>Figure 4.9</a:t>
            </a:r>
          </a:p>
        </p:txBody>
      </p:sp>
      <p:pic>
        <p:nvPicPr>
          <p:cNvPr id="3" name="Picture 2">
            <a:extLst>
              <a:ext uri="{FF2B5EF4-FFF2-40B4-BE49-F238E27FC236}">
                <a16:creationId xmlns:a16="http://schemas.microsoft.com/office/drawing/2014/main" id="{F1089B3C-9D88-2710-54A2-E2A94AAC79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6670" y="1347583"/>
            <a:ext cx="9937232" cy="4735534"/>
          </a:xfrm>
          <a:prstGeom prst="rect">
            <a:avLst/>
          </a:prstGeom>
        </p:spPr>
      </p:pic>
    </p:spTree>
    <p:extLst>
      <p:ext uri="{BB962C8B-B14F-4D97-AF65-F5344CB8AC3E}">
        <p14:creationId xmlns:p14="http://schemas.microsoft.com/office/powerpoint/2010/main" val="161251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82236D-B8D3-8A64-8526-D22C20205E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F439D6-9DF6-6E75-F50C-BC65003FC63D}"/>
              </a:ext>
            </a:extLst>
          </p:cNvPr>
          <p:cNvSpPr>
            <a:spLocks noGrp="1"/>
          </p:cNvSpPr>
          <p:nvPr>
            <p:ph type="sldNum" sz="quarter" idx="12"/>
          </p:nvPr>
        </p:nvSpPr>
        <p:spPr/>
        <p:txBody>
          <a:bodyPr/>
          <a:lstStyle/>
          <a:p>
            <a:fld id="{EBC25E4B-7B2F-4945-9FE2-5F1A5A159273}" type="slidenum">
              <a:rPr lang="da-DK" smtClean="0"/>
              <a:t>26</a:t>
            </a:fld>
            <a:endParaRPr lang="da-DK"/>
          </a:p>
        </p:txBody>
      </p:sp>
      <p:sp>
        <p:nvSpPr>
          <p:cNvPr id="5" name="TextBox 4">
            <a:extLst>
              <a:ext uri="{FF2B5EF4-FFF2-40B4-BE49-F238E27FC236}">
                <a16:creationId xmlns:a16="http://schemas.microsoft.com/office/drawing/2014/main" id="{8516BEE9-88B9-0DD7-3C7F-0DB50B1B4EAD}"/>
              </a:ext>
            </a:extLst>
          </p:cNvPr>
          <p:cNvSpPr txBox="1"/>
          <p:nvPr/>
        </p:nvSpPr>
        <p:spPr>
          <a:xfrm>
            <a:off x="0" y="251663"/>
            <a:ext cx="12192000" cy="523220"/>
          </a:xfrm>
          <a:prstGeom prst="rect">
            <a:avLst/>
          </a:prstGeom>
          <a:noFill/>
        </p:spPr>
        <p:txBody>
          <a:bodyPr wrap="square" rtlCol="0">
            <a:spAutoFit/>
          </a:bodyPr>
          <a:lstStyle/>
          <a:p>
            <a:pPr algn="ctr"/>
            <a:r>
              <a:rPr lang="en-US" sz="2800" b="1"/>
              <a:t>Figure 4.10</a:t>
            </a:r>
          </a:p>
        </p:txBody>
      </p:sp>
      <p:pic>
        <p:nvPicPr>
          <p:cNvPr id="4" name="Picture 3">
            <a:extLst>
              <a:ext uri="{FF2B5EF4-FFF2-40B4-BE49-F238E27FC236}">
                <a16:creationId xmlns:a16="http://schemas.microsoft.com/office/drawing/2014/main" id="{841B0632-85F8-BAFA-DB6F-81ED8CD1BF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9352" y="933041"/>
            <a:ext cx="5673296" cy="5673296"/>
          </a:xfrm>
          <a:prstGeom prst="rect">
            <a:avLst/>
          </a:prstGeom>
        </p:spPr>
      </p:pic>
    </p:spTree>
    <p:extLst>
      <p:ext uri="{BB962C8B-B14F-4D97-AF65-F5344CB8AC3E}">
        <p14:creationId xmlns:p14="http://schemas.microsoft.com/office/powerpoint/2010/main" val="285201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AF0D0D7-2390-35D9-CC21-CE8F8D3624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36D1F-D160-D875-0BC2-3AAF991FA038}"/>
              </a:ext>
            </a:extLst>
          </p:cNvPr>
          <p:cNvSpPr>
            <a:spLocks noGrp="1"/>
          </p:cNvSpPr>
          <p:nvPr>
            <p:ph type="sldNum" sz="quarter" idx="12"/>
          </p:nvPr>
        </p:nvSpPr>
        <p:spPr/>
        <p:txBody>
          <a:bodyPr/>
          <a:lstStyle/>
          <a:p>
            <a:fld id="{EBC25E4B-7B2F-4945-9FE2-5F1A5A159273}" type="slidenum">
              <a:rPr lang="da-DK" smtClean="0"/>
              <a:t>27</a:t>
            </a:fld>
            <a:endParaRPr lang="da-DK"/>
          </a:p>
        </p:txBody>
      </p:sp>
      <p:sp>
        <p:nvSpPr>
          <p:cNvPr id="5" name="TextBox 4">
            <a:extLst>
              <a:ext uri="{FF2B5EF4-FFF2-40B4-BE49-F238E27FC236}">
                <a16:creationId xmlns:a16="http://schemas.microsoft.com/office/drawing/2014/main" id="{214A445E-E1B9-9438-5E5B-24D942B5BB3C}"/>
              </a:ext>
            </a:extLst>
          </p:cNvPr>
          <p:cNvSpPr txBox="1"/>
          <p:nvPr/>
        </p:nvSpPr>
        <p:spPr>
          <a:xfrm>
            <a:off x="0" y="251663"/>
            <a:ext cx="12192000" cy="523220"/>
          </a:xfrm>
          <a:prstGeom prst="rect">
            <a:avLst/>
          </a:prstGeom>
          <a:noFill/>
        </p:spPr>
        <p:txBody>
          <a:bodyPr wrap="square" rtlCol="0">
            <a:spAutoFit/>
          </a:bodyPr>
          <a:lstStyle/>
          <a:p>
            <a:pPr algn="ctr"/>
            <a:r>
              <a:rPr lang="en-US" sz="2800" b="1"/>
              <a:t>Figure 4.11</a:t>
            </a:r>
          </a:p>
        </p:txBody>
      </p:sp>
      <p:pic>
        <p:nvPicPr>
          <p:cNvPr id="4" name="Picture 3">
            <a:extLst>
              <a:ext uri="{FF2B5EF4-FFF2-40B4-BE49-F238E27FC236}">
                <a16:creationId xmlns:a16="http://schemas.microsoft.com/office/drawing/2014/main" id="{181DC047-B80E-63CB-4557-5520137FB6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95137" y="919501"/>
            <a:ext cx="5923428" cy="5619411"/>
          </a:xfrm>
          <a:prstGeom prst="rect">
            <a:avLst/>
          </a:prstGeom>
        </p:spPr>
      </p:pic>
    </p:spTree>
    <p:extLst>
      <p:ext uri="{BB962C8B-B14F-4D97-AF65-F5344CB8AC3E}">
        <p14:creationId xmlns:p14="http://schemas.microsoft.com/office/powerpoint/2010/main" val="329740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3F919F-0FBF-CA38-CCEB-5DF24EF62D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9F05EA-E81F-91DC-BE07-3E6D6DA73314}"/>
              </a:ext>
            </a:extLst>
          </p:cNvPr>
          <p:cNvSpPr>
            <a:spLocks noGrp="1"/>
          </p:cNvSpPr>
          <p:nvPr>
            <p:ph type="sldNum" sz="quarter" idx="12"/>
          </p:nvPr>
        </p:nvSpPr>
        <p:spPr/>
        <p:txBody>
          <a:bodyPr/>
          <a:lstStyle/>
          <a:p>
            <a:fld id="{EBC25E4B-7B2F-4945-9FE2-5F1A5A159273}" type="slidenum">
              <a:rPr lang="da-DK" smtClean="0"/>
              <a:t>28</a:t>
            </a:fld>
            <a:endParaRPr lang="da-DK"/>
          </a:p>
        </p:txBody>
      </p:sp>
      <p:sp>
        <p:nvSpPr>
          <p:cNvPr id="5" name="TextBox 4">
            <a:extLst>
              <a:ext uri="{FF2B5EF4-FFF2-40B4-BE49-F238E27FC236}">
                <a16:creationId xmlns:a16="http://schemas.microsoft.com/office/drawing/2014/main" id="{8500BDA5-EE84-E84E-903E-0670999C2683}"/>
              </a:ext>
            </a:extLst>
          </p:cNvPr>
          <p:cNvSpPr txBox="1"/>
          <p:nvPr/>
        </p:nvSpPr>
        <p:spPr>
          <a:xfrm>
            <a:off x="138022" y="319088"/>
            <a:ext cx="12192000" cy="523220"/>
          </a:xfrm>
          <a:prstGeom prst="rect">
            <a:avLst/>
          </a:prstGeom>
          <a:noFill/>
        </p:spPr>
        <p:txBody>
          <a:bodyPr wrap="square" rtlCol="0">
            <a:spAutoFit/>
          </a:bodyPr>
          <a:lstStyle/>
          <a:p>
            <a:pPr algn="ctr"/>
            <a:r>
              <a:rPr lang="en-US" sz="2800" b="1"/>
              <a:t>Figure 4.12</a:t>
            </a:r>
          </a:p>
        </p:txBody>
      </p:sp>
      <p:pic>
        <p:nvPicPr>
          <p:cNvPr id="6" name="Picture 5" descr="A graph of a line and a line&#10;&#10;Description automatically generated with medium confidence">
            <a:extLst>
              <a:ext uri="{FF2B5EF4-FFF2-40B4-BE49-F238E27FC236}">
                <a16:creationId xmlns:a16="http://schemas.microsoft.com/office/drawing/2014/main" id="{584E073D-8159-9F09-DA4A-2B934D91C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31" y="1748458"/>
            <a:ext cx="10347360" cy="3419890"/>
          </a:xfrm>
          <a:prstGeom prst="rect">
            <a:avLst/>
          </a:prstGeom>
        </p:spPr>
      </p:pic>
    </p:spTree>
    <p:extLst>
      <p:ext uri="{BB962C8B-B14F-4D97-AF65-F5344CB8AC3E}">
        <p14:creationId xmlns:p14="http://schemas.microsoft.com/office/powerpoint/2010/main" val="823394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A2BEAB-BACB-5951-6A16-60AC358EBAC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27B6D-5767-C885-5C3C-8E6ACACBB069}"/>
              </a:ext>
            </a:extLst>
          </p:cNvPr>
          <p:cNvSpPr>
            <a:spLocks noGrp="1"/>
          </p:cNvSpPr>
          <p:nvPr>
            <p:ph type="sldNum" sz="quarter" idx="12"/>
          </p:nvPr>
        </p:nvSpPr>
        <p:spPr/>
        <p:txBody>
          <a:bodyPr/>
          <a:lstStyle/>
          <a:p>
            <a:fld id="{EBC25E4B-7B2F-4945-9FE2-5F1A5A159273}" type="slidenum">
              <a:rPr lang="da-DK" smtClean="0"/>
              <a:t>29</a:t>
            </a:fld>
            <a:endParaRPr lang="da-DK"/>
          </a:p>
        </p:txBody>
      </p:sp>
      <p:sp>
        <p:nvSpPr>
          <p:cNvPr id="5" name="TextBox 4">
            <a:extLst>
              <a:ext uri="{FF2B5EF4-FFF2-40B4-BE49-F238E27FC236}">
                <a16:creationId xmlns:a16="http://schemas.microsoft.com/office/drawing/2014/main" id="{65B2F6B4-0F71-5C9E-537F-54C62FCB430E}"/>
              </a:ext>
            </a:extLst>
          </p:cNvPr>
          <p:cNvSpPr txBox="1"/>
          <p:nvPr/>
        </p:nvSpPr>
        <p:spPr>
          <a:xfrm>
            <a:off x="138022" y="319088"/>
            <a:ext cx="12192000" cy="523220"/>
          </a:xfrm>
          <a:prstGeom prst="rect">
            <a:avLst/>
          </a:prstGeom>
          <a:noFill/>
        </p:spPr>
        <p:txBody>
          <a:bodyPr wrap="square" rtlCol="0">
            <a:spAutoFit/>
          </a:bodyPr>
          <a:lstStyle/>
          <a:p>
            <a:pPr algn="ctr"/>
            <a:r>
              <a:rPr lang="en-US" sz="2800" b="1"/>
              <a:t>Figure 4.13</a:t>
            </a:r>
          </a:p>
        </p:txBody>
      </p:sp>
      <p:pic>
        <p:nvPicPr>
          <p:cNvPr id="4" name="Picture 3" descr="A graph with numbers and lines&#10;&#10;Description automatically generated">
            <a:extLst>
              <a:ext uri="{FF2B5EF4-FFF2-40B4-BE49-F238E27FC236}">
                <a16:creationId xmlns:a16="http://schemas.microsoft.com/office/drawing/2014/main" id="{CE921D16-9AB5-1F50-5021-56E560E12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591" y="1296286"/>
            <a:ext cx="9645258" cy="3911817"/>
          </a:xfrm>
          <a:prstGeom prst="rect">
            <a:avLst/>
          </a:prstGeom>
        </p:spPr>
      </p:pic>
    </p:spTree>
    <p:extLst>
      <p:ext uri="{BB962C8B-B14F-4D97-AF65-F5344CB8AC3E}">
        <p14:creationId xmlns:p14="http://schemas.microsoft.com/office/powerpoint/2010/main" val="1015376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293115B-68D3-8B0C-2249-924214ED1420}"/>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adsholder til slidenummer 11">
            <a:extLst>
              <a:ext uri="{FF2B5EF4-FFF2-40B4-BE49-F238E27FC236}">
                <a16:creationId xmlns:a16="http://schemas.microsoft.com/office/drawing/2014/main" id="{81E6901A-BDDB-2224-E35E-8E4AE4FAEFB3}"/>
              </a:ext>
            </a:extLst>
          </p:cNvPr>
          <p:cNvSpPr>
            <a:spLocks noGrp="1"/>
          </p:cNvSpPr>
          <p:nvPr>
            <p:ph type="sldNum" sz="quarter" idx="12"/>
          </p:nvPr>
        </p:nvSpPr>
        <p:spPr>
          <a:xfrm>
            <a:off x="8610600" y="5529864"/>
            <a:ext cx="2743200" cy="365125"/>
          </a:xfrm>
        </p:spPr>
        <p:txBody>
          <a:bodyPr vert="horz" lIns="91440" tIns="45720" rIns="91440" bIns="45720" rtlCol="0" anchor="ctr">
            <a:normAutofit/>
          </a:bodyPr>
          <a:lstStyle/>
          <a:p>
            <a:pPr>
              <a:spcAft>
                <a:spcPts val="600"/>
              </a:spcAft>
            </a:pPr>
            <a:fld id="{EBC25E4B-7B2F-4945-9FE2-5F1A5A159273}" type="slidenum">
              <a:rPr lang="en-US">
                <a:solidFill>
                  <a:schemeClr val="tx1">
                    <a:tint val="75000"/>
                  </a:schemeClr>
                </a:solidFill>
                <a:latin typeface="Abel Pro" panose="02000506030000020004" pitchFamily="2" charset="77"/>
              </a:rPr>
              <a:pPr>
                <a:spcAft>
                  <a:spcPts val="600"/>
                </a:spcAft>
              </a:pPr>
              <a:t>3</a:t>
            </a:fld>
            <a:endParaRPr lang="en-US">
              <a:solidFill>
                <a:schemeClr val="tx1">
                  <a:tint val="75000"/>
                </a:schemeClr>
              </a:solidFill>
              <a:latin typeface="Abel Pro" panose="02000506030000020004" pitchFamily="2" charset="77"/>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09366705-4BB5-5853-274F-C6B7039B4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3" name="TextBox 2">
            <a:extLst>
              <a:ext uri="{FF2B5EF4-FFF2-40B4-BE49-F238E27FC236}">
                <a16:creationId xmlns:a16="http://schemas.microsoft.com/office/drawing/2014/main" id="{1160D441-6E32-8978-D6C1-35C87C98873D}"/>
              </a:ext>
            </a:extLst>
          </p:cNvPr>
          <p:cNvSpPr txBox="1"/>
          <p:nvPr/>
        </p:nvSpPr>
        <p:spPr>
          <a:xfrm>
            <a:off x="148614" y="296316"/>
            <a:ext cx="10204173" cy="769441"/>
          </a:xfrm>
          <a:prstGeom prst="rect">
            <a:avLst/>
          </a:prstGeom>
          <a:noFill/>
        </p:spPr>
        <p:txBody>
          <a:bodyPr wrap="square" rtlCol="0">
            <a:spAutoFit/>
          </a:bodyPr>
          <a:lstStyle/>
          <a:p>
            <a:r>
              <a:rPr lang="en-DK" sz="4400" b="1">
                <a:latin typeface="Abel Pro" panose="02000506030000020004" pitchFamily="2" charset="77"/>
              </a:rPr>
              <a:t>Outline</a:t>
            </a:r>
          </a:p>
        </p:txBody>
      </p:sp>
      <p:sp>
        <p:nvSpPr>
          <p:cNvPr id="5" name="Rounded Rectangle 4">
            <a:extLst>
              <a:ext uri="{FF2B5EF4-FFF2-40B4-BE49-F238E27FC236}">
                <a16:creationId xmlns:a16="http://schemas.microsoft.com/office/drawing/2014/main" id="{CF960533-607F-1424-0CD2-EE54C6E14E1F}"/>
              </a:ext>
            </a:extLst>
          </p:cNvPr>
          <p:cNvSpPr/>
          <p:nvPr/>
        </p:nvSpPr>
        <p:spPr>
          <a:xfrm>
            <a:off x="357974" y="1362073"/>
            <a:ext cx="6056698" cy="711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bel Pro" panose="02000506030000020004" pitchFamily="2" charset="77"/>
              </a:rPr>
              <a:t>Scope</a:t>
            </a:r>
          </a:p>
        </p:txBody>
      </p:sp>
      <p:sp>
        <p:nvSpPr>
          <p:cNvPr id="6" name="Rounded Rectangle 5">
            <a:extLst>
              <a:ext uri="{FF2B5EF4-FFF2-40B4-BE49-F238E27FC236}">
                <a16:creationId xmlns:a16="http://schemas.microsoft.com/office/drawing/2014/main" id="{B1E40DB4-BBCE-E092-EC0C-BABB5D7EF2F9}"/>
              </a:ext>
            </a:extLst>
          </p:cNvPr>
          <p:cNvSpPr/>
          <p:nvPr/>
        </p:nvSpPr>
        <p:spPr>
          <a:xfrm>
            <a:off x="1230429" y="2141547"/>
            <a:ext cx="6056698" cy="711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bel Pro" panose="02000506030000020004" pitchFamily="2" charset="77"/>
              </a:rPr>
              <a:t>Key</a:t>
            </a:r>
            <a:r>
              <a:rPr lang="da-DK" sz="2800">
                <a:solidFill>
                  <a:schemeClr val="tx1"/>
                </a:solidFill>
                <a:latin typeface="Abel Pro" panose="02000506030000020004" pitchFamily="2" charset="77"/>
              </a:rPr>
              <a:t> </a:t>
            </a:r>
            <a:r>
              <a:rPr lang="en-US" sz="2800">
                <a:solidFill>
                  <a:schemeClr val="tx1"/>
                </a:solidFill>
                <a:latin typeface="Abel Pro" panose="02000506030000020004" pitchFamily="2" charset="77"/>
              </a:rPr>
              <a:t>Findings</a:t>
            </a:r>
          </a:p>
        </p:txBody>
      </p:sp>
      <p:sp>
        <p:nvSpPr>
          <p:cNvPr id="7" name="Rounded Rectangle 6">
            <a:extLst>
              <a:ext uri="{FF2B5EF4-FFF2-40B4-BE49-F238E27FC236}">
                <a16:creationId xmlns:a16="http://schemas.microsoft.com/office/drawing/2014/main" id="{E35A2B3E-B7C6-A577-320C-BA63BFBF6A46}"/>
              </a:ext>
            </a:extLst>
          </p:cNvPr>
          <p:cNvSpPr/>
          <p:nvPr/>
        </p:nvSpPr>
        <p:spPr>
          <a:xfrm>
            <a:off x="2222351" y="2921021"/>
            <a:ext cx="6056698" cy="711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bel Pro" panose="02000506030000020004" pitchFamily="2" charset="77"/>
              </a:rPr>
              <a:t>New</a:t>
            </a:r>
            <a:r>
              <a:rPr lang="da-DK" sz="2800">
                <a:solidFill>
                  <a:schemeClr val="tx1"/>
                </a:solidFill>
                <a:latin typeface="Abel Pro" panose="02000506030000020004" pitchFamily="2" charset="77"/>
              </a:rPr>
              <a:t> </a:t>
            </a:r>
            <a:r>
              <a:rPr lang="en-US" sz="2800">
                <a:solidFill>
                  <a:schemeClr val="tx1"/>
                </a:solidFill>
                <a:latin typeface="Abel Pro" panose="02000506030000020004" pitchFamily="2" charset="77"/>
              </a:rPr>
              <a:t>Findings</a:t>
            </a:r>
          </a:p>
        </p:txBody>
      </p:sp>
      <p:sp>
        <p:nvSpPr>
          <p:cNvPr id="9" name="Rounded Rectangle 8">
            <a:extLst>
              <a:ext uri="{FF2B5EF4-FFF2-40B4-BE49-F238E27FC236}">
                <a16:creationId xmlns:a16="http://schemas.microsoft.com/office/drawing/2014/main" id="{0403980A-B8F9-6204-0A35-B455BE76504E}"/>
              </a:ext>
            </a:extLst>
          </p:cNvPr>
          <p:cNvSpPr/>
          <p:nvPr/>
        </p:nvSpPr>
        <p:spPr>
          <a:xfrm>
            <a:off x="3299860" y="3700495"/>
            <a:ext cx="6056698" cy="711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bel Pro" panose="02000506030000020004" pitchFamily="2" charset="77"/>
              </a:rPr>
              <a:t>Data and </a:t>
            </a:r>
            <a:r>
              <a:rPr lang="en-GB" sz="2800">
                <a:solidFill>
                  <a:schemeClr val="tx1"/>
                </a:solidFill>
                <a:latin typeface="Abel Pro" panose="02000506030000020004" pitchFamily="2" charset="77"/>
              </a:rPr>
              <a:t>Visualisation</a:t>
            </a:r>
          </a:p>
        </p:txBody>
      </p:sp>
      <p:sp>
        <p:nvSpPr>
          <p:cNvPr id="10" name="Rounded Rectangle 9">
            <a:extLst>
              <a:ext uri="{FF2B5EF4-FFF2-40B4-BE49-F238E27FC236}">
                <a16:creationId xmlns:a16="http://schemas.microsoft.com/office/drawing/2014/main" id="{36F4E625-18F8-8817-05A6-76089C81BAF7}"/>
              </a:ext>
            </a:extLst>
          </p:cNvPr>
          <p:cNvSpPr/>
          <p:nvPr/>
        </p:nvSpPr>
        <p:spPr>
          <a:xfrm>
            <a:off x="5293091" y="5286092"/>
            <a:ext cx="6056698" cy="711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bel Pro" panose="02000506030000020004" pitchFamily="2" charset="77"/>
              </a:rPr>
              <a:t>Network Growth</a:t>
            </a:r>
          </a:p>
        </p:txBody>
      </p:sp>
      <p:sp>
        <p:nvSpPr>
          <p:cNvPr id="11" name="Rounded Rectangle 10">
            <a:extLst>
              <a:ext uri="{FF2B5EF4-FFF2-40B4-BE49-F238E27FC236}">
                <a16:creationId xmlns:a16="http://schemas.microsoft.com/office/drawing/2014/main" id="{3FE2C214-41C4-EC84-334B-6270B04FFFAD}"/>
              </a:ext>
            </a:extLst>
          </p:cNvPr>
          <p:cNvSpPr/>
          <p:nvPr/>
        </p:nvSpPr>
        <p:spPr>
          <a:xfrm>
            <a:off x="4258778" y="4495182"/>
            <a:ext cx="6056698" cy="70722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sz="2800">
                <a:solidFill>
                  <a:schemeClr val="tx1"/>
                </a:solidFill>
                <a:latin typeface="Abel Pro" panose="02000506030000020004" pitchFamily="2" charset="77"/>
              </a:rPr>
              <a:t>Network </a:t>
            </a:r>
            <a:r>
              <a:rPr lang="en-US" sz="2800">
                <a:solidFill>
                  <a:schemeClr val="tx1"/>
                </a:solidFill>
                <a:latin typeface="Abel Pro" panose="02000506030000020004" pitchFamily="2" charset="77"/>
              </a:rPr>
              <a:t>Communities</a:t>
            </a:r>
          </a:p>
        </p:txBody>
      </p:sp>
      <p:sp>
        <p:nvSpPr>
          <p:cNvPr id="13" name="Arrow: Down 12">
            <a:extLst>
              <a:ext uri="{FF2B5EF4-FFF2-40B4-BE49-F238E27FC236}">
                <a16:creationId xmlns:a16="http://schemas.microsoft.com/office/drawing/2014/main" id="{A93AC26B-A57B-C9E7-57A9-394619BA961B}"/>
              </a:ext>
            </a:extLst>
          </p:cNvPr>
          <p:cNvSpPr/>
          <p:nvPr/>
        </p:nvSpPr>
        <p:spPr>
          <a:xfrm>
            <a:off x="5879912" y="1926035"/>
            <a:ext cx="429126" cy="561777"/>
          </a:xfrm>
          <a:prstGeom prst="downArrow">
            <a:avLst/>
          </a:prstGeom>
          <a:solidFill>
            <a:srgbClr val="6DB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5" name="Arrow: Down 14">
            <a:extLst>
              <a:ext uri="{FF2B5EF4-FFF2-40B4-BE49-F238E27FC236}">
                <a16:creationId xmlns:a16="http://schemas.microsoft.com/office/drawing/2014/main" id="{FDA82272-466C-0215-2553-B66845825E73}"/>
              </a:ext>
            </a:extLst>
          </p:cNvPr>
          <p:cNvSpPr/>
          <p:nvPr/>
        </p:nvSpPr>
        <p:spPr>
          <a:xfrm>
            <a:off x="6742175" y="2714744"/>
            <a:ext cx="429126" cy="561777"/>
          </a:xfrm>
          <a:prstGeom prst="downArrow">
            <a:avLst/>
          </a:prstGeom>
          <a:solidFill>
            <a:srgbClr val="6DB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6" name="Arrow: Down 15">
            <a:extLst>
              <a:ext uri="{FF2B5EF4-FFF2-40B4-BE49-F238E27FC236}">
                <a16:creationId xmlns:a16="http://schemas.microsoft.com/office/drawing/2014/main" id="{04F3BA5A-E907-0AD0-B357-3D7D726BC139}"/>
              </a:ext>
            </a:extLst>
          </p:cNvPr>
          <p:cNvSpPr/>
          <p:nvPr/>
        </p:nvSpPr>
        <p:spPr>
          <a:xfrm>
            <a:off x="7749387" y="3491264"/>
            <a:ext cx="429126" cy="561777"/>
          </a:xfrm>
          <a:prstGeom prst="downArrow">
            <a:avLst/>
          </a:prstGeom>
          <a:solidFill>
            <a:srgbClr val="6DB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7" name="Arrow: Down 16">
            <a:extLst>
              <a:ext uri="{FF2B5EF4-FFF2-40B4-BE49-F238E27FC236}">
                <a16:creationId xmlns:a16="http://schemas.microsoft.com/office/drawing/2014/main" id="{D0B74CB5-B6A8-EED6-73F2-67D9C71E0CAE}"/>
              </a:ext>
            </a:extLst>
          </p:cNvPr>
          <p:cNvSpPr/>
          <p:nvPr/>
        </p:nvSpPr>
        <p:spPr>
          <a:xfrm>
            <a:off x="8762726" y="4199080"/>
            <a:ext cx="429126" cy="561777"/>
          </a:xfrm>
          <a:prstGeom prst="downArrow">
            <a:avLst/>
          </a:prstGeom>
          <a:solidFill>
            <a:srgbClr val="6DB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8" name="Arrow: Down 17">
            <a:extLst>
              <a:ext uri="{FF2B5EF4-FFF2-40B4-BE49-F238E27FC236}">
                <a16:creationId xmlns:a16="http://schemas.microsoft.com/office/drawing/2014/main" id="{A1307D1B-754A-0B2A-DE4E-5612ABF1411F}"/>
              </a:ext>
            </a:extLst>
          </p:cNvPr>
          <p:cNvSpPr/>
          <p:nvPr/>
        </p:nvSpPr>
        <p:spPr>
          <a:xfrm>
            <a:off x="9767637" y="5005203"/>
            <a:ext cx="429126" cy="561777"/>
          </a:xfrm>
          <a:prstGeom prst="downArrow">
            <a:avLst/>
          </a:prstGeom>
          <a:solidFill>
            <a:srgbClr val="6DB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3840311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9C2166-AF86-46C0-7384-B9AAE5E3F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C86E91-3E83-718E-93C4-0753D6D93182}"/>
              </a:ext>
            </a:extLst>
          </p:cNvPr>
          <p:cNvSpPr>
            <a:spLocks noGrp="1"/>
          </p:cNvSpPr>
          <p:nvPr>
            <p:ph type="sldNum" sz="quarter" idx="12"/>
          </p:nvPr>
        </p:nvSpPr>
        <p:spPr/>
        <p:txBody>
          <a:bodyPr/>
          <a:lstStyle/>
          <a:p>
            <a:fld id="{EBC25E4B-7B2F-4945-9FE2-5F1A5A159273}" type="slidenum">
              <a:rPr lang="da-DK" smtClean="0"/>
              <a:t>30</a:t>
            </a:fld>
            <a:endParaRPr lang="da-DK"/>
          </a:p>
        </p:txBody>
      </p:sp>
      <p:sp>
        <p:nvSpPr>
          <p:cNvPr id="5" name="TextBox 4">
            <a:extLst>
              <a:ext uri="{FF2B5EF4-FFF2-40B4-BE49-F238E27FC236}">
                <a16:creationId xmlns:a16="http://schemas.microsoft.com/office/drawing/2014/main" id="{E946977D-90A2-F15B-5863-BFFAA3CA793D}"/>
              </a:ext>
            </a:extLst>
          </p:cNvPr>
          <p:cNvSpPr txBox="1"/>
          <p:nvPr/>
        </p:nvSpPr>
        <p:spPr>
          <a:xfrm>
            <a:off x="138022" y="319088"/>
            <a:ext cx="12192000" cy="523220"/>
          </a:xfrm>
          <a:prstGeom prst="rect">
            <a:avLst/>
          </a:prstGeom>
          <a:noFill/>
        </p:spPr>
        <p:txBody>
          <a:bodyPr wrap="square" rtlCol="0">
            <a:spAutoFit/>
          </a:bodyPr>
          <a:lstStyle/>
          <a:p>
            <a:pPr algn="ctr"/>
            <a:r>
              <a:rPr lang="en-US" sz="2800" b="1"/>
              <a:t>Figure 4.14</a:t>
            </a:r>
          </a:p>
        </p:txBody>
      </p:sp>
      <p:pic>
        <p:nvPicPr>
          <p:cNvPr id="4" name="Picture 3" descr="A graph with lines and numbers&#10;&#10;Description automatically generated">
            <a:extLst>
              <a:ext uri="{FF2B5EF4-FFF2-40B4-BE49-F238E27FC236}">
                <a16:creationId xmlns:a16="http://schemas.microsoft.com/office/drawing/2014/main" id="{80CC65FB-1979-ED46-A596-3120EA39F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050" y="1224429"/>
            <a:ext cx="7327900" cy="4749800"/>
          </a:xfrm>
          <a:prstGeom prst="rect">
            <a:avLst/>
          </a:prstGeom>
        </p:spPr>
      </p:pic>
    </p:spTree>
    <p:extLst>
      <p:ext uri="{BB962C8B-B14F-4D97-AF65-F5344CB8AC3E}">
        <p14:creationId xmlns:p14="http://schemas.microsoft.com/office/powerpoint/2010/main" val="1567217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8028B1-F4C8-8C94-138E-F2B8FF5C9A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A7CAB-CD84-F64D-ED17-02992A43E62C}"/>
              </a:ext>
            </a:extLst>
          </p:cNvPr>
          <p:cNvSpPr>
            <a:spLocks noGrp="1"/>
          </p:cNvSpPr>
          <p:nvPr>
            <p:ph type="sldNum" sz="quarter" idx="12"/>
          </p:nvPr>
        </p:nvSpPr>
        <p:spPr/>
        <p:txBody>
          <a:bodyPr/>
          <a:lstStyle/>
          <a:p>
            <a:fld id="{EBC25E4B-7B2F-4945-9FE2-5F1A5A159273}" type="slidenum">
              <a:rPr lang="da-DK" smtClean="0"/>
              <a:t>31</a:t>
            </a:fld>
            <a:endParaRPr lang="da-DK"/>
          </a:p>
        </p:txBody>
      </p:sp>
      <p:sp>
        <p:nvSpPr>
          <p:cNvPr id="5" name="TextBox 4">
            <a:extLst>
              <a:ext uri="{FF2B5EF4-FFF2-40B4-BE49-F238E27FC236}">
                <a16:creationId xmlns:a16="http://schemas.microsoft.com/office/drawing/2014/main" id="{5BC8DF5C-331D-4106-36BD-A6D2D4560500}"/>
              </a:ext>
            </a:extLst>
          </p:cNvPr>
          <p:cNvSpPr txBox="1"/>
          <p:nvPr/>
        </p:nvSpPr>
        <p:spPr>
          <a:xfrm>
            <a:off x="138022" y="319088"/>
            <a:ext cx="12192000" cy="523220"/>
          </a:xfrm>
          <a:prstGeom prst="rect">
            <a:avLst/>
          </a:prstGeom>
          <a:noFill/>
        </p:spPr>
        <p:txBody>
          <a:bodyPr wrap="square" rtlCol="0">
            <a:spAutoFit/>
          </a:bodyPr>
          <a:lstStyle/>
          <a:p>
            <a:pPr algn="ctr"/>
            <a:r>
              <a:rPr lang="en-US" sz="2800" b="1"/>
              <a:t>Figure 4.15</a:t>
            </a:r>
          </a:p>
        </p:txBody>
      </p:sp>
      <p:pic>
        <p:nvPicPr>
          <p:cNvPr id="6" name="Picture 5" descr="A graph of different colored lines&#10;&#10;Description automatically generated">
            <a:extLst>
              <a:ext uri="{FF2B5EF4-FFF2-40B4-BE49-F238E27FC236}">
                <a16:creationId xmlns:a16="http://schemas.microsoft.com/office/drawing/2014/main" id="{DB273657-7F42-AD3F-7A3E-0AA2FE55F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203" y="1006129"/>
            <a:ext cx="4232220" cy="5532783"/>
          </a:xfrm>
          <a:prstGeom prst="rect">
            <a:avLst/>
          </a:prstGeom>
        </p:spPr>
      </p:pic>
    </p:spTree>
    <p:extLst>
      <p:ext uri="{BB962C8B-B14F-4D97-AF65-F5344CB8AC3E}">
        <p14:creationId xmlns:p14="http://schemas.microsoft.com/office/powerpoint/2010/main" val="306323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02F8E8-5DBA-6BB0-0DCD-EE0B34F547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5D5B5-CB48-FDEB-BFE7-AA7BAB490E75}"/>
              </a:ext>
            </a:extLst>
          </p:cNvPr>
          <p:cNvSpPr>
            <a:spLocks noGrp="1"/>
          </p:cNvSpPr>
          <p:nvPr>
            <p:ph type="sldNum" sz="quarter" idx="12"/>
          </p:nvPr>
        </p:nvSpPr>
        <p:spPr/>
        <p:txBody>
          <a:bodyPr/>
          <a:lstStyle/>
          <a:p>
            <a:fld id="{EBC25E4B-7B2F-4945-9FE2-5F1A5A159273}" type="slidenum">
              <a:rPr lang="da-DK" smtClean="0"/>
              <a:t>32</a:t>
            </a:fld>
            <a:endParaRPr lang="da-DK"/>
          </a:p>
        </p:txBody>
      </p:sp>
      <p:sp>
        <p:nvSpPr>
          <p:cNvPr id="5" name="TextBox 4">
            <a:extLst>
              <a:ext uri="{FF2B5EF4-FFF2-40B4-BE49-F238E27FC236}">
                <a16:creationId xmlns:a16="http://schemas.microsoft.com/office/drawing/2014/main" id="{917F3F68-E97F-6ECF-650D-2DF7436285C0}"/>
              </a:ext>
            </a:extLst>
          </p:cNvPr>
          <p:cNvSpPr txBox="1"/>
          <p:nvPr/>
        </p:nvSpPr>
        <p:spPr>
          <a:xfrm>
            <a:off x="0" y="251663"/>
            <a:ext cx="12192000" cy="523220"/>
          </a:xfrm>
          <a:prstGeom prst="rect">
            <a:avLst/>
          </a:prstGeom>
          <a:noFill/>
        </p:spPr>
        <p:txBody>
          <a:bodyPr wrap="square" rtlCol="0">
            <a:spAutoFit/>
          </a:bodyPr>
          <a:lstStyle/>
          <a:p>
            <a:pPr algn="ctr"/>
            <a:r>
              <a:rPr lang="en-US" sz="2800" b="1"/>
              <a:t>Figure 5.1</a:t>
            </a:r>
          </a:p>
        </p:txBody>
      </p:sp>
      <p:pic>
        <p:nvPicPr>
          <p:cNvPr id="6" name="Picture 5" descr="A graph of different colored lines&#10;&#10;Description automatically generated">
            <a:extLst>
              <a:ext uri="{FF2B5EF4-FFF2-40B4-BE49-F238E27FC236}">
                <a16:creationId xmlns:a16="http://schemas.microsoft.com/office/drawing/2014/main" id="{98338214-BE71-D886-8D52-80030B87B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78" y="1256406"/>
            <a:ext cx="11405361" cy="4680568"/>
          </a:xfrm>
          <a:prstGeom prst="rect">
            <a:avLst/>
          </a:prstGeom>
        </p:spPr>
      </p:pic>
    </p:spTree>
    <p:extLst>
      <p:ext uri="{BB962C8B-B14F-4D97-AF65-F5344CB8AC3E}">
        <p14:creationId xmlns:p14="http://schemas.microsoft.com/office/powerpoint/2010/main" val="4065804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0F2F8B-060F-B9CC-D6D1-757437BC2C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6E245-290D-96F9-40D6-563889B1091F}"/>
              </a:ext>
            </a:extLst>
          </p:cNvPr>
          <p:cNvSpPr>
            <a:spLocks noGrp="1"/>
          </p:cNvSpPr>
          <p:nvPr>
            <p:ph type="sldNum" sz="quarter" idx="12"/>
          </p:nvPr>
        </p:nvSpPr>
        <p:spPr/>
        <p:txBody>
          <a:bodyPr/>
          <a:lstStyle/>
          <a:p>
            <a:fld id="{EBC25E4B-7B2F-4945-9FE2-5F1A5A159273}" type="slidenum">
              <a:rPr lang="da-DK" smtClean="0"/>
              <a:t>33</a:t>
            </a:fld>
            <a:endParaRPr lang="da-DK"/>
          </a:p>
        </p:txBody>
      </p:sp>
      <p:sp>
        <p:nvSpPr>
          <p:cNvPr id="5" name="TextBox 4">
            <a:extLst>
              <a:ext uri="{FF2B5EF4-FFF2-40B4-BE49-F238E27FC236}">
                <a16:creationId xmlns:a16="http://schemas.microsoft.com/office/drawing/2014/main" id="{D87D57CF-1AF7-AC13-BF94-356AD6ECA648}"/>
              </a:ext>
            </a:extLst>
          </p:cNvPr>
          <p:cNvSpPr txBox="1"/>
          <p:nvPr/>
        </p:nvSpPr>
        <p:spPr>
          <a:xfrm>
            <a:off x="0" y="251663"/>
            <a:ext cx="12192000" cy="523220"/>
          </a:xfrm>
          <a:prstGeom prst="rect">
            <a:avLst/>
          </a:prstGeom>
          <a:noFill/>
        </p:spPr>
        <p:txBody>
          <a:bodyPr wrap="square" rtlCol="0">
            <a:spAutoFit/>
          </a:bodyPr>
          <a:lstStyle/>
          <a:p>
            <a:pPr algn="ctr"/>
            <a:r>
              <a:rPr lang="en-US" sz="2800" b="1"/>
              <a:t>Figure 5.2</a:t>
            </a:r>
          </a:p>
        </p:txBody>
      </p:sp>
      <p:pic>
        <p:nvPicPr>
          <p:cNvPr id="6" name="Picture 5" descr="A close-up of a sphere&#10;&#10;Description automatically generated">
            <a:extLst>
              <a:ext uri="{FF2B5EF4-FFF2-40B4-BE49-F238E27FC236}">
                <a16:creationId xmlns:a16="http://schemas.microsoft.com/office/drawing/2014/main" id="{2939EC91-64CC-724C-2138-855551BFD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849" y="1803726"/>
            <a:ext cx="10689811" cy="3250548"/>
          </a:xfrm>
          <a:prstGeom prst="rect">
            <a:avLst/>
          </a:prstGeom>
        </p:spPr>
      </p:pic>
    </p:spTree>
    <p:extLst>
      <p:ext uri="{BB962C8B-B14F-4D97-AF65-F5344CB8AC3E}">
        <p14:creationId xmlns:p14="http://schemas.microsoft.com/office/powerpoint/2010/main" val="1174989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932956-83F1-A4A0-5D37-C26B3CBD92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16D795-798C-7B3C-190B-BE1C4E49E386}"/>
              </a:ext>
            </a:extLst>
          </p:cNvPr>
          <p:cNvSpPr>
            <a:spLocks noGrp="1"/>
          </p:cNvSpPr>
          <p:nvPr>
            <p:ph type="sldNum" sz="quarter" idx="12"/>
          </p:nvPr>
        </p:nvSpPr>
        <p:spPr/>
        <p:txBody>
          <a:bodyPr/>
          <a:lstStyle/>
          <a:p>
            <a:fld id="{EBC25E4B-7B2F-4945-9FE2-5F1A5A159273}" type="slidenum">
              <a:rPr lang="da-DK" smtClean="0"/>
              <a:t>34</a:t>
            </a:fld>
            <a:endParaRPr lang="da-DK"/>
          </a:p>
        </p:txBody>
      </p:sp>
      <p:sp>
        <p:nvSpPr>
          <p:cNvPr id="5" name="TextBox 4">
            <a:extLst>
              <a:ext uri="{FF2B5EF4-FFF2-40B4-BE49-F238E27FC236}">
                <a16:creationId xmlns:a16="http://schemas.microsoft.com/office/drawing/2014/main" id="{F354A945-DF4F-9923-7A94-AFF4A350D0CE}"/>
              </a:ext>
            </a:extLst>
          </p:cNvPr>
          <p:cNvSpPr txBox="1"/>
          <p:nvPr/>
        </p:nvSpPr>
        <p:spPr>
          <a:xfrm>
            <a:off x="0" y="251663"/>
            <a:ext cx="12192000" cy="523220"/>
          </a:xfrm>
          <a:prstGeom prst="rect">
            <a:avLst/>
          </a:prstGeom>
          <a:noFill/>
        </p:spPr>
        <p:txBody>
          <a:bodyPr wrap="square" rtlCol="0">
            <a:spAutoFit/>
          </a:bodyPr>
          <a:lstStyle/>
          <a:p>
            <a:pPr algn="ctr"/>
            <a:r>
              <a:rPr lang="en-US" sz="2800" b="1"/>
              <a:t>Figure 5.3</a:t>
            </a:r>
          </a:p>
        </p:txBody>
      </p:sp>
      <p:pic>
        <p:nvPicPr>
          <p:cNvPr id="6" name="Picture 5" descr="A graph of different colors&#10;&#10;Description automatically generated with medium confidence">
            <a:extLst>
              <a:ext uri="{FF2B5EF4-FFF2-40B4-BE49-F238E27FC236}">
                <a16:creationId xmlns:a16="http://schemas.microsoft.com/office/drawing/2014/main" id="{A3DD3B11-F2BF-1F2A-3B29-1E6B23397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05" y="1061978"/>
            <a:ext cx="8705585" cy="5294372"/>
          </a:xfrm>
          <a:prstGeom prst="rect">
            <a:avLst/>
          </a:prstGeom>
        </p:spPr>
      </p:pic>
    </p:spTree>
    <p:extLst>
      <p:ext uri="{BB962C8B-B14F-4D97-AF65-F5344CB8AC3E}">
        <p14:creationId xmlns:p14="http://schemas.microsoft.com/office/powerpoint/2010/main" val="694225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F72AC2-6ED2-D412-4FCD-37F3D47BA4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399266-15FA-3602-4CF7-3E40DD0D7A59}"/>
              </a:ext>
            </a:extLst>
          </p:cNvPr>
          <p:cNvSpPr>
            <a:spLocks noGrp="1"/>
          </p:cNvSpPr>
          <p:nvPr>
            <p:ph type="sldNum" sz="quarter" idx="12"/>
          </p:nvPr>
        </p:nvSpPr>
        <p:spPr/>
        <p:txBody>
          <a:bodyPr/>
          <a:lstStyle/>
          <a:p>
            <a:fld id="{EBC25E4B-7B2F-4945-9FE2-5F1A5A159273}" type="slidenum">
              <a:rPr lang="da-DK" smtClean="0"/>
              <a:t>35</a:t>
            </a:fld>
            <a:endParaRPr lang="da-DK"/>
          </a:p>
        </p:txBody>
      </p:sp>
      <p:sp>
        <p:nvSpPr>
          <p:cNvPr id="5" name="TextBox 4">
            <a:extLst>
              <a:ext uri="{FF2B5EF4-FFF2-40B4-BE49-F238E27FC236}">
                <a16:creationId xmlns:a16="http://schemas.microsoft.com/office/drawing/2014/main" id="{209A0A22-B070-B13E-899A-1D0FE3E40F8D}"/>
              </a:ext>
            </a:extLst>
          </p:cNvPr>
          <p:cNvSpPr txBox="1"/>
          <p:nvPr/>
        </p:nvSpPr>
        <p:spPr>
          <a:xfrm>
            <a:off x="0" y="251663"/>
            <a:ext cx="12192000" cy="523220"/>
          </a:xfrm>
          <a:prstGeom prst="rect">
            <a:avLst/>
          </a:prstGeom>
          <a:noFill/>
        </p:spPr>
        <p:txBody>
          <a:bodyPr wrap="square" rtlCol="0">
            <a:spAutoFit/>
          </a:bodyPr>
          <a:lstStyle/>
          <a:p>
            <a:pPr algn="ctr"/>
            <a:r>
              <a:rPr lang="en-US" sz="2800" b="1"/>
              <a:t>Figure 5.4</a:t>
            </a:r>
          </a:p>
        </p:txBody>
      </p:sp>
      <p:pic>
        <p:nvPicPr>
          <p:cNvPr id="4" name="Picture 3" descr="A graph with different colored lines&#10;&#10;Description automatically generated">
            <a:extLst>
              <a:ext uri="{FF2B5EF4-FFF2-40B4-BE49-F238E27FC236}">
                <a16:creationId xmlns:a16="http://schemas.microsoft.com/office/drawing/2014/main" id="{E9DF18B8-B05D-E9E2-B29F-1F27DB299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550" y="1022350"/>
            <a:ext cx="7708900" cy="4813300"/>
          </a:xfrm>
          <a:prstGeom prst="rect">
            <a:avLst/>
          </a:prstGeom>
        </p:spPr>
      </p:pic>
    </p:spTree>
    <p:extLst>
      <p:ext uri="{BB962C8B-B14F-4D97-AF65-F5344CB8AC3E}">
        <p14:creationId xmlns:p14="http://schemas.microsoft.com/office/powerpoint/2010/main" val="975634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1CD3AE-E96A-BAF0-F4F1-74F62491F2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6486B7-EE9E-BCD1-D6DE-A8F68BD1F1CC}"/>
              </a:ext>
            </a:extLst>
          </p:cNvPr>
          <p:cNvSpPr>
            <a:spLocks noGrp="1"/>
          </p:cNvSpPr>
          <p:nvPr>
            <p:ph type="sldNum" sz="quarter" idx="12"/>
          </p:nvPr>
        </p:nvSpPr>
        <p:spPr/>
        <p:txBody>
          <a:bodyPr/>
          <a:lstStyle/>
          <a:p>
            <a:fld id="{EBC25E4B-7B2F-4945-9FE2-5F1A5A159273}" type="slidenum">
              <a:rPr lang="da-DK" smtClean="0"/>
              <a:t>36</a:t>
            </a:fld>
            <a:endParaRPr lang="da-DK"/>
          </a:p>
        </p:txBody>
      </p:sp>
      <p:sp>
        <p:nvSpPr>
          <p:cNvPr id="5" name="TextBox 4">
            <a:extLst>
              <a:ext uri="{FF2B5EF4-FFF2-40B4-BE49-F238E27FC236}">
                <a16:creationId xmlns:a16="http://schemas.microsoft.com/office/drawing/2014/main" id="{A748A38D-DCD6-DDBB-389A-8CF9C5FDC6ED}"/>
              </a:ext>
            </a:extLst>
          </p:cNvPr>
          <p:cNvSpPr txBox="1"/>
          <p:nvPr/>
        </p:nvSpPr>
        <p:spPr>
          <a:xfrm>
            <a:off x="0" y="251663"/>
            <a:ext cx="12192000" cy="523220"/>
          </a:xfrm>
          <a:prstGeom prst="rect">
            <a:avLst/>
          </a:prstGeom>
          <a:noFill/>
        </p:spPr>
        <p:txBody>
          <a:bodyPr wrap="square" rtlCol="0">
            <a:spAutoFit/>
          </a:bodyPr>
          <a:lstStyle/>
          <a:p>
            <a:pPr algn="ctr"/>
            <a:r>
              <a:rPr lang="en-US" sz="2800" b="1"/>
              <a:t>Figure 5.5</a:t>
            </a:r>
          </a:p>
        </p:txBody>
      </p:sp>
      <p:pic>
        <p:nvPicPr>
          <p:cNvPr id="14" name="Picture 13">
            <a:extLst>
              <a:ext uri="{FF2B5EF4-FFF2-40B4-BE49-F238E27FC236}">
                <a16:creationId xmlns:a16="http://schemas.microsoft.com/office/drawing/2014/main" id="{C1907332-C125-96F7-46A1-4F607CB509C7}"/>
              </a:ext>
            </a:extLst>
          </p:cNvPr>
          <p:cNvPicPr>
            <a:picLocks noChangeAspect="1"/>
          </p:cNvPicPr>
          <p:nvPr/>
        </p:nvPicPr>
        <p:blipFill>
          <a:blip r:embed="rId3"/>
          <a:stretch>
            <a:fillRect/>
          </a:stretch>
        </p:blipFill>
        <p:spPr>
          <a:xfrm>
            <a:off x="1602144" y="897388"/>
            <a:ext cx="9487387" cy="5708949"/>
          </a:xfrm>
          <a:prstGeom prst="rect">
            <a:avLst/>
          </a:prstGeom>
        </p:spPr>
      </p:pic>
    </p:spTree>
    <p:extLst>
      <p:ext uri="{BB962C8B-B14F-4D97-AF65-F5344CB8AC3E}">
        <p14:creationId xmlns:p14="http://schemas.microsoft.com/office/powerpoint/2010/main" val="2935303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DE583F-DB8C-EB08-863B-8C9AE426E8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989B7-15ED-2021-3B11-B6C04DD77D0B}"/>
              </a:ext>
            </a:extLst>
          </p:cNvPr>
          <p:cNvSpPr>
            <a:spLocks noGrp="1"/>
          </p:cNvSpPr>
          <p:nvPr>
            <p:ph type="sldNum" sz="quarter" idx="12"/>
          </p:nvPr>
        </p:nvSpPr>
        <p:spPr/>
        <p:txBody>
          <a:bodyPr/>
          <a:lstStyle/>
          <a:p>
            <a:fld id="{EBC25E4B-7B2F-4945-9FE2-5F1A5A159273}" type="slidenum">
              <a:rPr lang="da-DK" smtClean="0"/>
              <a:t>37</a:t>
            </a:fld>
            <a:endParaRPr lang="da-DK"/>
          </a:p>
        </p:txBody>
      </p:sp>
      <p:sp>
        <p:nvSpPr>
          <p:cNvPr id="5" name="TextBox 4">
            <a:extLst>
              <a:ext uri="{FF2B5EF4-FFF2-40B4-BE49-F238E27FC236}">
                <a16:creationId xmlns:a16="http://schemas.microsoft.com/office/drawing/2014/main" id="{970CBF20-60B0-4D72-1781-1574B0A0CA6A}"/>
              </a:ext>
            </a:extLst>
          </p:cNvPr>
          <p:cNvSpPr txBox="1"/>
          <p:nvPr/>
        </p:nvSpPr>
        <p:spPr>
          <a:xfrm>
            <a:off x="0" y="251663"/>
            <a:ext cx="12192000" cy="523220"/>
          </a:xfrm>
          <a:prstGeom prst="rect">
            <a:avLst/>
          </a:prstGeom>
          <a:noFill/>
        </p:spPr>
        <p:txBody>
          <a:bodyPr wrap="square" rtlCol="0">
            <a:spAutoFit/>
          </a:bodyPr>
          <a:lstStyle/>
          <a:p>
            <a:pPr algn="ctr"/>
            <a:r>
              <a:rPr lang="en-US" sz="2800" b="1"/>
              <a:t>Figure 5.6</a:t>
            </a:r>
          </a:p>
        </p:txBody>
      </p:sp>
      <p:pic>
        <p:nvPicPr>
          <p:cNvPr id="4" name="Picture 3">
            <a:extLst>
              <a:ext uri="{FF2B5EF4-FFF2-40B4-BE49-F238E27FC236}">
                <a16:creationId xmlns:a16="http://schemas.microsoft.com/office/drawing/2014/main" id="{89391A23-AB2C-CD91-2343-8DD22466CA96}"/>
              </a:ext>
            </a:extLst>
          </p:cNvPr>
          <p:cNvPicPr>
            <a:picLocks noChangeAspect="1"/>
          </p:cNvPicPr>
          <p:nvPr/>
        </p:nvPicPr>
        <p:blipFill>
          <a:blip r:embed="rId2"/>
          <a:stretch>
            <a:fillRect/>
          </a:stretch>
        </p:blipFill>
        <p:spPr>
          <a:xfrm>
            <a:off x="420090" y="893086"/>
            <a:ext cx="11351819" cy="5713251"/>
          </a:xfrm>
          <a:prstGeom prst="rect">
            <a:avLst/>
          </a:prstGeom>
        </p:spPr>
      </p:pic>
    </p:spTree>
    <p:extLst>
      <p:ext uri="{BB962C8B-B14F-4D97-AF65-F5344CB8AC3E}">
        <p14:creationId xmlns:p14="http://schemas.microsoft.com/office/powerpoint/2010/main" val="2593011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B64A34-9D62-415F-D017-E3260827C44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0FD8FB-3426-01AC-B04A-789F73B3AD56}"/>
              </a:ext>
            </a:extLst>
          </p:cNvPr>
          <p:cNvSpPr>
            <a:spLocks noGrp="1"/>
          </p:cNvSpPr>
          <p:nvPr>
            <p:ph type="sldNum" sz="quarter" idx="12"/>
          </p:nvPr>
        </p:nvSpPr>
        <p:spPr/>
        <p:txBody>
          <a:bodyPr/>
          <a:lstStyle/>
          <a:p>
            <a:fld id="{EBC25E4B-7B2F-4945-9FE2-5F1A5A159273}" type="slidenum">
              <a:rPr lang="da-DK" smtClean="0"/>
              <a:t>38</a:t>
            </a:fld>
            <a:endParaRPr lang="da-DK"/>
          </a:p>
        </p:txBody>
      </p:sp>
      <p:sp>
        <p:nvSpPr>
          <p:cNvPr id="5" name="TextBox 4">
            <a:extLst>
              <a:ext uri="{FF2B5EF4-FFF2-40B4-BE49-F238E27FC236}">
                <a16:creationId xmlns:a16="http://schemas.microsoft.com/office/drawing/2014/main" id="{27AB6792-5537-FE97-CA55-1F8EBE58E58E}"/>
              </a:ext>
            </a:extLst>
          </p:cNvPr>
          <p:cNvSpPr txBox="1"/>
          <p:nvPr/>
        </p:nvSpPr>
        <p:spPr>
          <a:xfrm>
            <a:off x="0" y="251663"/>
            <a:ext cx="12192000" cy="523220"/>
          </a:xfrm>
          <a:prstGeom prst="rect">
            <a:avLst/>
          </a:prstGeom>
          <a:noFill/>
        </p:spPr>
        <p:txBody>
          <a:bodyPr wrap="square" rtlCol="0">
            <a:spAutoFit/>
          </a:bodyPr>
          <a:lstStyle/>
          <a:p>
            <a:pPr algn="ctr"/>
            <a:r>
              <a:rPr lang="en-US" sz="2800" b="1"/>
              <a:t>Figure 5.7</a:t>
            </a:r>
          </a:p>
        </p:txBody>
      </p:sp>
      <p:pic>
        <p:nvPicPr>
          <p:cNvPr id="6" name="Picture 5">
            <a:extLst>
              <a:ext uri="{FF2B5EF4-FFF2-40B4-BE49-F238E27FC236}">
                <a16:creationId xmlns:a16="http://schemas.microsoft.com/office/drawing/2014/main" id="{760BE76F-FEBD-9109-7475-C8AF42EF4889}"/>
              </a:ext>
            </a:extLst>
          </p:cNvPr>
          <p:cNvPicPr>
            <a:picLocks noChangeAspect="1"/>
          </p:cNvPicPr>
          <p:nvPr/>
        </p:nvPicPr>
        <p:blipFill>
          <a:blip r:embed="rId2"/>
          <a:stretch>
            <a:fillRect/>
          </a:stretch>
        </p:blipFill>
        <p:spPr>
          <a:xfrm>
            <a:off x="1618921" y="841189"/>
            <a:ext cx="8954158" cy="5765148"/>
          </a:xfrm>
          <a:prstGeom prst="rect">
            <a:avLst/>
          </a:prstGeom>
        </p:spPr>
      </p:pic>
    </p:spTree>
    <p:extLst>
      <p:ext uri="{BB962C8B-B14F-4D97-AF65-F5344CB8AC3E}">
        <p14:creationId xmlns:p14="http://schemas.microsoft.com/office/powerpoint/2010/main" val="3477469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D72AB4-CAE0-F271-1E59-41E4785D72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C93EF9-C7C3-8DCD-C260-77CE14576722}"/>
              </a:ext>
            </a:extLst>
          </p:cNvPr>
          <p:cNvSpPr>
            <a:spLocks noGrp="1"/>
          </p:cNvSpPr>
          <p:nvPr>
            <p:ph type="sldNum" sz="quarter" idx="12"/>
          </p:nvPr>
        </p:nvSpPr>
        <p:spPr/>
        <p:txBody>
          <a:bodyPr/>
          <a:lstStyle/>
          <a:p>
            <a:fld id="{EBC25E4B-7B2F-4945-9FE2-5F1A5A159273}" type="slidenum">
              <a:rPr lang="da-DK" smtClean="0"/>
              <a:t>39</a:t>
            </a:fld>
            <a:endParaRPr lang="da-DK"/>
          </a:p>
        </p:txBody>
      </p:sp>
      <p:sp>
        <p:nvSpPr>
          <p:cNvPr id="5" name="TextBox 4">
            <a:extLst>
              <a:ext uri="{FF2B5EF4-FFF2-40B4-BE49-F238E27FC236}">
                <a16:creationId xmlns:a16="http://schemas.microsoft.com/office/drawing/2014/main" id="{EAF8D4EF-11B9-E4E7-F0C8-1C994BDAC780}"/>
              </a:ext>
            </a:extLst>
          </p:cNvPr>
          <p:cNvSpPr txBox="1"/>
          <p:nvPr/>
        </p:nvSpPr>
        <p:spPr>
          <a:xfrm>
            <a:off x="0" y="251663"/>
            <a:ext cx="12192000" cy="523220"/>
          </a:xfrm>
          <a:prstGeom prst="rect">
            <a:avLst/>
          </a:prstGeom>
          <a:noFill/>
        </p:spPr>
        <p:txBody>
          <a:bodyPr wrap="square" rtlCol="0">
            <a:spAutoFit/>
          </a:bodyPr>
          <a:lstStyle/>
          <a:p>
            <a:pPr algn="ctr"/>
            <a:r>
              <a:rPr lang="en-US" sz="2800" b="1"/>
              <a:t>Figure 5.7</a:t>
            </a:r>
          </a:p>
        </p:txBody>
      </p:sp>
      <p:pic>
        <p:nvPicPr>
          <p:cNvPr id="6" name="Picture 5">
            <a:extLst>
              <a:ext uri="{FF2B5EF4-FFF2-40B4-BE49-F238E27FC236}">
                <a16:creationId xmlns:a16="http://schemas.microsoft.com/office/drawing/2014/main" id="{C2569A61-372D-1A63-B29C-B238A6E68E07}"/>
              </a:ext>
            </a:extLst>
          </p:cNvPr>
          <p:cNvPicPr>
            <a:picLocks noChangeAspect="1"/>
          </p:cNvPicPr>
          <p:nvPr/>
        </p:nvPicPr>
        <p:blipFill>
          <a:blip r:embed="rId2"/>
          <a:stretch>
            <a:fillRect/>
          </a:stretch>
        </p:blipFill>
        <p:spPr>
          <a:xfrm>
            <a:off x="1618921" y="841189"/>
            <a:ext cx="8954158" cy="5765148"/>
          </a:xfrm>
          <a:prstGeom prst="rect">
            <a:avLst/>
          </a:prstGeom>
        </p:spPr>
      </p:pic>
    </p:spTree>
    <p:extLst>
      <p:ext uri="{BB962C8B-B14F-4D97-AF65-F5344CB8AC3E}">
        <p14:creationId xmlns:p14="http://schemas.microsoft.com/office/powerpoint/2010/main" val="1462775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7B383-66C2-36C8-A959-08116A4F5006}"/>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12F80BE8-8427-D112-124A-A556C9E86EB8}"/>
              </a:ext>
            </a:extLst>
          </p:cNvPr>
          <p:cNvSpPr/>
          <p:nvPr/>
        </p:nvSpPr>
        <p:spPr>
          <a:xfrm>
            <a:off x="4259484" y="0"/>
            <a:ext cx="90564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094F3919-5A15-70F4-2454-0BA0CE938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14" name="Pladsholder til slidenummer 13">
            <a:extLst>
              <a:ext uri="{FF2B5EF4-FFF2-40B4-BE49-F238E27FC236}">
                <a16:creationId xmlns:a16="http://schemas.microsoft.com/office/drawing/2014/main" id="{621F8364-CDF2-6AA1-43DA-195EB7C9FAEB}"/>
              </a:ext>
            </a:extLst>
          </p:cNvPr>
          <p:cNvSpPr>
            <a:spLocks noGrp="1"/>
          </p:cNvSpPr>
          <p:nvPr>
            <p:ph type="sldNum" sz="quarter" idx="12"/>
          </p:nvPr>
        </p:nvSpPr>
        <p:spPr>
          <a:xfrm>
            <a:off x="8686800" y="6356350"/>
            <a:ext cx="2649940" cy="365125"/>
          </a:xfrm>
        </p:spPr>
        <p:txBody>
          <a:bodyPr vert="horz" lIns="91440" tIns="45720" rIns="91440" bIns="45720" rtlCol="0" anchor="ctr">
            <a:normAutofit/>
          </a:bodyPr>
          <a:lstStyle/>
          <a:p>
            <a:pPr>
              <a:spcAft>
                <a:spcPts val="600"/>
              </a:spcAft>
            </a:pPr>
            <a:fld id="{EBC25E4B-7B2F-4945-9FE2-5F1A5A159273}" type="slidenum">
              <a:rPr lang="en-US">
                <a:latin typeface="Abel Pro" panose="02000506030000020004" pitchFamily="2" charset="77"/>
              </a:rPr>
              <a:pPr>
                <a:spcAft>
                  <a:spcPts val="600"/>
                </a:spcAft>
              </a:pPr>
              <a:t>4</a:t>
            </a:fld>
            <a:endParaRPr lang="en-US">
              <a:latin typeface="Abel Pro" panose="02000506030000020004" pitchFamily="2" charset="77"/>
            </a:endParaRPr>
          </a:p>
        </p:txBody>
      </p:sp>
      <p:graphicFrame>
        <p:nvGraphicFramePr>
          <p:cNvPr id="17" name="TextBox 14">
            <a:extLst>
              <a:ext uri="{FF2B5EF4-FFF2-40B4-BE49-F238E27FC236}">
                <a16:creationId xmlns:a16="http://schemas.microsoft.com/office/drawing/2014/main" id="{4272568B-9D0B-8F1D-D831-809CBDA6748D}"/>
              </a:ext>
            </a:extLst>
          </p:cNvPr>
          <p:cNvGraphicFramePr/>
          <p:nvPr>
            <p:extLst>
              <p:ext uri="{D42A27DB-BD31-4B8C-83A1-F6EECF244321}">
                <p14:modId xmlns:p14="http://schemas.microsoft.com/office/powerpoint/2010/main" val="1754264879"/>
              </p:ext>
            </p:extLst>
          </p:nvPr>
        </p:nvGraphicFramePr>
        <p:xfrm>
          <a:off x="1863524" y="1160253"/>
          <a:ext cx="8646290" cy="50595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8A5CFF01-AF6E-A33D-420A-A9C63842C27B}"/>
              </a:ext>
            </a:extLst>
          </p:cNvPr>
          <p:cNvSpPr txBox="1"/>
          <p:nvPr/>
        </p:nvSpPr>
        <p:spPr>
          <a:xfrm>
            <a:off x="148614" y="253454"/>
            <a:ext cx="10204173" cy="769441"/>
          </a:xfrm>
          <a:prstGeom prst="rect">
            <a:avLst/>
          </a:prstGeom>
          <a:noFill/>
        </p:spPr>
        <p:txBody>
          <a:bodyPr wrap="square" rtlCol="0">
            <a:spAutoFit/>
          </a:bodyPr>
          <a:lstStyle/>
          <a:p>
            <a:r>
              <a:rPr lang="en-DK" sz="4400" b="1">
                <a:latin typeface="Abel Pro" panose="02000506030000020004" pitchFamily="2" charset="77"/>
              </a:rPr>
              <a:t>Scope</a:t>
            </a:r>
          </a:p>
        </p:txBody>
      </p:sp>
    </p:spTree>
    <p:extLst>
      <p:ext uri="{BB962C8B-B14F-4D97-AF65-F5344CB8AC3E}">
        <p14:creationId xmlns:p14="http://schemas.microsoft.com/office/powerpoint/2010/main" val="218053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41E1B8-7FFA-2115-38FB-2CD4EA69EA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102C6C-3189-5151-4E83-079F6485E42B}"/>
              </a:ext>
            </a:extLst>
          </p:cNvPr>
          <p:cNvSpPr>
            <a:spLocks noGrp="1"/>
          </p:cNvSpPr>
          <p:nvPr>
            <p:ph type="sldNum" sz="quarter" idx="12"/>
          </p:nvPr>
        </p:nvSpPr>
        <p:spPr/>
        <p:txBody>
          <a:bodyPr/>
          <a:lstStyle/>
          <a:p>
            <a:fld id="{EBC25E4B-7B2F-4945-9FE2-5F1A5A159273}" type="slidenum">
              <a:rPr lang="da-DK" smtClean="0"/>
              <a:t>40</a:t>
            </a:fld>
            <a:endParaRPr lang="da-DK"/>
          </a:p>
        </p:txBody>
      </p:sp>
      <p:sp>
        <p:nvSpPr>
          <p:cNvPr id="5" name="TextBox 4">
            <a:extLst>
              <a:ext uri="{FF2B5EF4-FFF2-40B4-BE49-F238E27FC236}">
                <a16:creationId xmlns:a16="http://schemas.microsoft.com/office/drawing/2014/main" id="{C29DC9ED-9125-2E85-7000-AFB5A957A204}"/>
              </a:ext>
            </a:extLst>
          </p:cNvPr>
          <p:cNvSpPr txBox="1"/>
          <p:nvPr/>
        </p:nvSpPr>
        <p:spPr>
          <a:xfrm>
            <a:off x="0" y="251663"/>
            <a:ext cx="12192000" cy="523220"/>
          </a:xfrm>
          <a:prstGeom prst="rect">
            <a:avLst/>
          </a:prstGeom>
          <a:noFill/>
        </p:spPr>
        <p:txBody>
          <a:bodyPr wrap="square" rtlCol="0">
            <a:spAutoFit/>
          </a:bodyPr>
          <a:lstStyle/>
          <a:p>
            <a:pPr algn="ctr"/>
            <a:r>
              <a:rPr lang="en-US" sz="2800" b="1"/>
              <a:t>Figure 5.8-9</a:t>
            </a:r>
          </a:p>
        </p:txBody>
      </p:sp>
      <p:pic>
        <p:nvPicPr>
          <p:cNvPr id="4" name="Picture 3">
            <a:extLst>
              <a:ext uri="{FF2B5EF4-FFF2-40B4-BE49-F238E27FC236}">
                <a16:creationId xmlns:a16="http://schemas.microsoft.com/office/drawing/2014/main" id="{A1C1FA59-888A-A21D-F88E-6976E143DD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7705" y="1555066"/>
            <a:ext cx="3859102" cy="3345005"/>
          </a:xfrm>
          <a:prstGeom prst="rect">
            <a:avLst/>
          </a:prstGeom>
        </p:spPr>
      </p:pic>
      <p:pic>
        <p:nvPicPr>
          <p:cNvPr id="3" name="Picture 2">
            <a:extLst>
              <a:ext uri="{FF2B5EF4-FFF2-40B4-BE49-F238E27FC236}">
                <a16:creationId xmlns:a16="http://schemas.microsoft.com/office/drawing/2014/main" id="{8A2E712B-0A5D-5714-16B0-748B4339A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66450" y="1555065"/>
            <a:ext cx="3859100" cy="3345005"/>
          </a:xfrm>
          <a:prstGeom prst="rect">
            <a:avLst/>
          </a:prstGeom>
        </p:spPr>
      </p:pic>
      <p:pic>
        <p:nvPicPr>
          <p:cNvPr id="7" name="Picture 6">
            <a:extLst>
              <a:ext uri="{FF2B5EF4-FFF2-40B4-BE49-F238E27FC236}">
                <a16:creationId xmlns:a16="http://schemas.microsoft.com/office/drawing/2014/main" id="{6676E16A-38CE-DFE9-0194-36A583BE26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5194" y="1555066"/>
            <a:ext cx="3859100" cy="3345005"/>
          </a:xfrm>
          <a:prstGeom prst="rect">
            <a:avLst/>
          </a:prstGeom>
        </p:spPr>
      </p:pic>
      <p:sp>
        <p:nvSpPr>
          <p:cNvPr id="8" name="TextBox 7">
            <a:extLst>
              <a:ext uri="{FF2B5EF4-FFF2-40B4-BE49-F238E27FC236}">
                <a16:creationId xmlns:a16="http://schemas.microsoft.com/office/drawing/2014/main" id="{F05C5733-E40A-E1C3-76CF-F673348C4F12}"/>
              </a:ext>
            </a:extLst>
          </p:cNvPr>
          <p:cNvSpPr txBox="1"/>
          <p:nvPr/>
        </p:nvSpPr>
        <p:spPr>
          <a:xfrm>
            <a:off x="1491764" y="4933602"/>
            <a:ext cx="11896588" cy="369332"/>
          </a:xfrm>
          <a:prstGeom prst="rect">
            <a:avLst/>
          </a:prstGeom>
          <a:noFill/>
        </p:spPr>
        <p:txBody>
          <a:bodyPr wrap="square" rtlCol="0">
            <a:spAutoFit/>
          </a:bodyPr>
          <a:lstStyle/>
          <a:p>
            <a:r>
              <a:rPr lang="en-US"/>
              <a:t>German                                                                          French                                                                       Spanish</a:t>
            </a:r>
          </a:p>
        </p:txBody>
      </p:sp>
    </p:spTree>
    <p:extLst>
      <p:ext uri="{BB962C8B-B14F-4D97-AF65-F5344CB8AC3E}">
        <p14:creationId xmlns:p14="http://schemas.microsoft.com/office/powerpoint/2010/main" val="341912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1C8B3A-5872-92EF-2C17-F407CF02F5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0EE429-DDF0-443B-DB14-E1828742CF95}"/>
              </a:ext>
            </a:extLst>
          </p:cNvPr>
          <p:cNvSpPr>
            <a:spLocks noGrp="1"/>
          </p:cNvSpPr>
          <p:nvPr>
            <p:ph type="sldNum" sz="quarter" idx="12"/>
          </p:nvPr>
        </p:nvSpPr>
        <p:spPr/>
        <p:txBody>
          <a:bodyPr/>
          <a:lstStyle/>
          <a:p>
            <a:fld id="{EBC25E4B-7B2F-4945-9FE2-5F1A5A159273}" type="slidenum">
              <a:rPr lang="da-DK" smtClean="0"/>
              <a:t>41</a:t>
            </a:fld>
            <a:endParaRPr lang="da-DK"/>
          </a:p>
        </p:txBody>
      </p:sp>
      <p:sp>
        <p:nvSpPr>
          <p:cNvPr id="5" name="TextBox 4">
            <a:extLst>
              <a:ext uri="{FF2B5EF4-FFF2-40B4-BE49-F238E27FC236}">
                <a16:creationId xmlns:a16="http://schemas.microsoft.com/office/drawing/2014/main" id="{A3F3B8D3-FE27-2F26-AFDD-EF9BC01162FE}"/>
              </a:ext>
            </a:extLst>
          </p:cNvPr>
          <p:cNvSpPr txBox="1"/>
          <p:nvPr/>
        </p:nvSpPr>
        <p:spPr>
          <a:xfrm>
            <a:off x="0" y="251663"/>
            <a:ext cx="12192000" cy="523220"/>
          </a:xfrm>
          <a:prstGeom prst="rect">
            <a:avLst/>
          </a:prstGeom>
          <a:noFill/>
        </p:spPr>
        <p:txBody>
          <a:bodyPr wrap="square" rtlCol="0">
            <a:spAutoFit/>
          </a:bodyPr>
          <a:lstStyle/>
          <a:p>
            <a:pPr algn="ctr"/>
            <a:r>
              <a:rPr lang="en-US" sz="2800" b="1"/>
              <a:t>Figure 5.11</a:t>
            </a:r>
          </a:p>
        </p:txBody>
      </p:sp>
      <p:pic>
        <p:nvPicPr>
          <p:cNvPr id="9" name="Picture 8">
            <a:extLst>
              <a:ext uri="{FF2B5EF4-FFF2-40B4-BE49-F238E27FC236}">
                <a16:creationId xmlns:a16="http://schemas.microsoft.com/office/drawing/2014/main" id="{AFDE9F11-F8DB-8057-535E-1FBB02B51068}"/>
              </a:ext>
            </a:extLst>
          </p:cNvPr>
          <p:cNvPicPr>
            <a:picLocks noChangeAspect="1"/>
          </p:cNvPicPr>
          <p:nvPr/>
        </p:nvPicPr>
        <p:blipFill>
          <a:blip r:embed="rId2"/>
          <a:stretch>
            <a:fillRect/>
          </a:stretch>
        </p:blipFill>
        <p:spPr>
          <a:xfrm>
            <a:off x="4224674" y="681167"/>
            <a:ext cx="4000336" cy="6040308"/>
          </a:xfrm>
          <a:prstGeom prst="rect">
            <a:avLst/>
          </a:prstGeom>
        </p:spPr>
      </p:pic>
    </p:spTree>
    <p:extLst>
      <p:ext uri="{BB962C8B-B14F-4D97-AF65-F5344CB8AC3E}">
        <p14:creationId xmlns:p14="http://schemas.microsoft.com/office/powerpoint/2010/main" val="150801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8FD475-346C-4F01-FBFF-A4BEC555D8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A62789-B558-73CB-C5F7-53B3A40842AB}"/>
              </a:ext>
            </a:extLst>
          </p:cNvPr>
          <p:cNvSpPr>
            <a:spLocks noGrp="1"/>
          </p:cNvSpPr>
          <p:nvPr>
            <p:ph type="sldNum" sz="quarter" idx="12"/>
          </p:nvPr>
        </p:nvSpPr>
        <p:spPr/>
        <p:txBody>
          <a:bodyPr/>
          <a:lstStyle/>
          <a:p>
            <a:fld id="{EBC25E4B-7B2F-4945-9FE2-5F1A5A159273}" type="slidenum">
              <a:rPr lang="da-DK" smtClean="0"/>
              <a:t>42</a:t>
            </a:fld>
            <a:endParaRPr lang="da-DK"/>
          </a:p>
        </p:txBody>
      </p:sp>
      <p:sp>
        <p:nvSpPr>
          <p:cNvPr id="5" name="TextBox 4">
            <a:extLst>
              <a:ext uri="{FF2B5EF4-FFF2-40B4-BE49-F238E27FC236}">
                <a16:creationId xmlns:a16="http://schemas.microsoft.com/office/drawing/2014/main" id="{4EFB741B-514F-F013-B802-5B33E6287548}"/>
              </a:ext>
            </a:extLst>
          </p:cNvPr>
          <p:cNvSpPr txBox="1"/>
          <p:nvPr/>
        </p:nvSpPr>
        <p:spPr>
          <a:xfrm>
            <a:off x="0" y="251663"/>
            <a:ext cx="12192000" cy="523220"/>
          </a:xfrm>
          <a:prstGeom prst="rect">
            <a:avLst/>
          </a:prstGeom>
          <a:noFill/>
        </p:spPr>
        <p:txBody>
          <a:bodyPr wrap="square" rtlCol="0">
            <a:spAutoFit/>
          </a:bodyPr>
          <a:lstStyle/>
          <a:p>
            <a:pPr algn="ctr"/>
            <a:r>
              <a:rPr lang="en-US" sz="2800" b="1"/>
              <a:t>Figure 5.12</a:t>
            </a:r>
          </a:p>
        </p:txBody>
      </p:sp>
      <p:pic>
        <p:nvPicPr>
          <p:cNvPr id="4" name="Picture 3" descr="A graph of different numbers&#10;&#10;Description automatically generated with medium confidence">
            <a:extLst>
              <a:ext uri="{FF2B5EF4-FFF2-40B4-BE49-F238E27FC236}">
                <a16:creationId xmlns:a16="http://schemas.microsoft.com/office/drawing/2014/main" id="{1B29B06F-C178-D649-AD3B-265C6FE2F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653" y="1152939"/>
            <a:ext cx="6498450" cy="5105182"/>
          </a:xfrm>
          <a:prstGeom prst="rect">
            <a:avLst/>
          </a:prstGeom>
        </p:spPr>
      </p:pic>
    </p:spTree>
    <p:extLst>
      <p:ext uri="{BB962C8B-B14F-4D97-AF65-F5344CB8AC3E}">
        <p14:creationId xmlns:p14="http://schemas.microsoft.com/office/powerpoint/2010/main" val="1041711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9E6A1F-5C50-5F3E-E6DF-617DB3EE73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F97E6F-A29D-A616-36AF-0EA572B76AA6}"/>
              </a:ext>
            </a:extLst>
          </p:cNvPr>
          <p:cNvSpPr>
            <a:spLocks noGrp="1"/>
          </p:cNvSpPr>
          <p:nvPr>
            <p:ph type="sldNum" sz="quarter" idx="12"/>
          </p:nvPr>
        </p:nvSpPr>
        <p:spPr/>
        <p:txBody>
          <a:bodyPr/>
          <a:lstStyle/>
          <a:p>
            <a:fld id="{EBC25E4B-7B2F-4945-9FE2-5F1A5A159273}" type="slidenum">
              <a:rPr lang="da-DK" smtClean="0"/>
              <a:t>43</a:t>
            </a:fld>
            <a:endParaRPr lang="da-DK"/>
          </a:p>
        </p:txBody>
      </p:sp>
      <p:sp>
        <p:nvSpPr>
          <p:cNvPr id="5" name="TextBox 4">
            <a:extLst>
              <a:ext uri="{FF2B5EF4-FFF2-40B4-BE49-F238E27FC236}">
                <a16:creationId xmlns:a16="http://schemas.microsoft.com/office/drawing/2014/main" id="{029C8385-940D-390E-B376-8BCFDEE2A071}"/>
              </a:ext>
            </a:extLst>
          </p:cNvPr>
          <p:cNvSpPr txBox="1"/>
          <p:nvPr/>
        </p:nvSpPr>
        <p:spPr>
          <a:xfrm>
            <a:off x="0" y="251663"/>
            <a:ext cx="12192000" cy="523220"/>
          </a:xfrm>
          <a:prstGeom prst="rect">
            <a:avLst/>
          </a:prstGeom>
          <a:noFill/>
        </p:spPr>
        <p:txBody>
          <a:bodyPr wrap="square" rtlCol="0">
            <a:spAutoFit/>
          </a:bodyPr>
          <a:lstStyle/>
          <a:p>
            <a:pPr algn="ctr"/>
            <a:r>
              <a:rPr lang="en-US" sz="2800" b="1"/>
              <a:t>Figure 5.13</a:t>
            </a:r>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2AB87133-2476-FDC1-8293-81C1E2C1D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250" y="962116"/>
            <a:ext cx="7683500" cy="5207000"/>
          </a:xfrm>
          <a:prstGeom prst="rect">
            <a:avLst/>
          </a:prstGeom>
        </p:spPr>
      </p:pic>
    </p:spTree>
    <p:extLst>
      <p:ext uri="{BB962C8B-B14F-4D97-AF65-F5344CB8AC3E}">
        <p14:creationId xmlns:p14="http://schemas.microsoft.com/office/powerpoint/2010/main" val="3324917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AC53E7-10FE-92F3-E137-53F7EFA45B6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8CD1F-000A-70D1-4D2F-4D6994ECA0BB}"/>
              </a:ext>
            </a:extLst>
          </p:cNvPr>
          <p:cNvSpPr>
            <a:spLocks noGrp="1"/>
          </p:cNvSpPr>
          <p:nvPr>
            <p:ph type="sldNum" sz="quarter" idx="12"/>
          </p:nvPr>
        </p:nvSpPr>
        <p:spPr/>
        <p:txBody>
          <a:bodyPr/>
          <a:lstStyle/>
          <a:p>
            <a:fld id="{EBC25E4B-7B2F-4945-9FE2-5F1A5A159273}" type="slidenum">
              <a:rPr lang="da-DK" smtClean="0"/>
              <a:t>44</a:t>
            </a:fld>
            <a:endParaRPr lang="da-DK"/>
          </a:p>
        </p:txBody>
      </p:sp>
      <p:sp>
        <p:nvSpPr>
          <p:cNvPr id="5" name="TextBox 4">
            <a:extLst>
              <a:ext uri="{FF2B5EF4-FFF2-40B4-BE49-F238E27FC236}">
                <a16:creationId xmlns:a16="http://schemas.microsoft.com/office/drawing/2014/main" id="{5F0A348C-7600-EA22-3989-58189B0619E5}"/>
              </a:ext>
            </a:extLst>
          </p:cNvPr>
          <p:cNvSpPr txBox="1"/>
          <p:nvPr/>
        </p:nvSpPr>
        <p:spPr>
          <a:xfrm>
            <a:off x="0" y="251663"/>
            <a:ext cx="12192000" cy="523220"/>
          </a:xfrm>
          <a:prstGeom prst="rect">
            <a:avLst/>
          </a:prstGeom>
          <a:noFill/>
        </p:spPr>
        <p:txBody>
          <a:bodyPr wrap="square" rtlCol="0">
            <a:spAutoFit/>
          </a:bodyPr>
          <a:lstStyle/>
          <a:p>
            <a:pPr algn="ctr"/>
            <a:r>
              <a:rPr lang="en-US" sz="2800" b="1"/>
              <a:t>Figure 5.14</a:t>
            </a:r>
          </a:p>
        </p:txBody>
      </p:sp>
      <p:pic>
        <p:nvPicPr>
          <p:cNvPr id="6" name="Picture 5" descr="A group of graphs showing different colored lines&#10;&#10;Description automatically generated">
            <a:extLst>
              <a:ext uri="{FF2B5EF4-FFF2-40B4-BE49-F238E27FC236}">
                <a16:creationId xmlns:a16="http://schemas.microsoft.com/office/drawing/2014/main" id="{531645BF-8E87-BAB8-15DB-FBE3384E2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271" y="1133782"/>
            <a:ext cx="5093457" cy="5101366"/>
          </a:xfrm>
          <a:prstGeom prst="rect">
            <a:avLst/>
          </a:prstGeom>
        </p:spPr>
      </p:pic>
    </p:spTree>
    <p:extLst>
      <p:ext uri="{BB962C8B-B14F-4D97-AF65-F5344CB8AC3E}">
        <p14:creationId xmlns:p14="http://schemas.microsoft.com/office/powerpoint/2010/main" val="445764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6F42C1-16B6-F015-1630-3427401493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552AA3-06A3-5F67-4BF2-ECCBCE19D2F6}"/>
              </a:ext>
            </a:extLst>
          </p:cNvPr>
          <p:cNvSpPr>
            <a:spLocks noGrp="1"/>
          </p:cNvSpPr>
          <p:nvPr>
            <p:ph type="sldNum" sz="quarter" idx="12"/>
          </p:nvPr>
        </p:nvSpPr>
        <p:spPr/>
        <p:txBody>
          <a:bodyPr/>
          <a:lstStyle/>
          <a:p>
            <a:fld id="{EBC25E4B-7B2F-4945-9FE2-5F1A5A159273}" type="slidenum">
              <a:rPr lang="da-DK" smtClean="0"/>
              <a:t>45</a:t>
            </a:fld>
            <a:endParaRPr lang="da-DK"/>
          </a:p>
        </p:txBody>
      </p:sp>
      <p:sp>
        <p:nvSpPr>
          <p:cNvPr id="5" name="TextBox 4">
            <a:extLst>
              <a:ext uri="{FF2B5EF4-FFF2-40B4-BE49-F238E27FC236}">
                <a16:creationId xmlns:a16="http://schemas.microsoft.com/office/drawing/2014/main" id="{BE8044B3-B601-1020-307B-42516DB680B3}"/>
              </a:ext>
            </a:extLst>
          </p:cNvPr>
          <p:cNvSpPr txBox="1"/>
          <p:nvPr/>
        </p:nvSpPr>
        <p:spPr>
          <a:xfrm>
            <a:off x="0" y="251663"/>
            <a:ext cx="12192000" cy="523220"/>
          </a:xfrm>
          <a:prstGeom prst="rect">
            <a:avLst/>
          </a:prstGeom>
          <a:noFill/>
        </p:spPr>
        <p:txBody>
          <a:bodyPr wrap="square" rtlCol="0">
            <a:spAutoFit/>
          </a:bodyPr>
          <a:lstStyle/>
          <a:p>
            <a:pPr algn="ctr"/>
            <a:r>
              <a:rPr lang="en-US" sz="2800" b="1"/>
              <a:t>Figure 5.15</a:t>
            </a:r>
          </a:p>
        </p:txBody>
      </p:sp>
      <p:pic>
        <p:nvPicPr>
          <p:cNvPr id="4" name="Picture 3" descr="A graph of different languages&#10;&#10;Description automatically generated with medium confidence">
            <a:extLst>
              <a:ext uri="{FF2B5EF4-FFF2-40B4-BE49-F238E27FC236}">
                <a16:creationId xmlns:a16="http://schemas.microsoft.com/office/drawing/2014/main" id="{DE8CFC40-CDF6-07DC-9419-0E478E63F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40578"/>
            <a:ext cx="7772400" cy="4976843"/>
          </a:xfrm>
          <a:prstGeom prst="rect">
            <a:avLst/>
          </a:prstGeom>
        </p:spPr>
      </p:pic>
    </p:spTree>
    <p:extLst>
      <p:ext uri="{BB962C8B-B14F-4D97-AF65-F5344CB8AC3E}">
        <p14:creationId xmlns:p14="http://schemas.microsoft.com/office/powerpoint/2010/main" val="6930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C021A-9D1B-57FA-AC5A-69C842420C8B}"/>
            </a:ext>
          </a:extLst>
        </p:cNvPr>
        <p:cNvGrpSpPr/>
        <p:nvPr/>
      </p:nvGrpSpPr>
      <p:grpSpPr>
        <a:xfrm>
          <a:off x="0" y="0"/>
          <a:ext cx="0" cy="0"/>
          <a:chOff x="0" y="0"/>
          <a:chExt cx="0" cy="0"/>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008985E-6571-B066-564D-2746E30C7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graphicFrame>
        <p:nvGraphicFramePr>
          <p:cNvPr id="62" name="Tekstfelt 11">
            <a:extLst>
              <a:ext uri="{FF2B5EF4-FFF2-40B4-BE49-F238E27FC236}">
                <a16:creationId xmlns:a16="http://schemas.microsoft.com/office/drawing/2014/main" id="{9DA98FFE-5DB9-5F7D-285D-844CDBAA5452}"/>
              </a:ext>
            </a:extLst>
          </p:cNvPr>
          <p:cNvGraphicFramePr/>
          <p:nvPr>
            <p:extLst>
              <p:ext uri="{D42A27DB-BD31-4B8C-83A1-F6EECF244321}">
                <p14:modId xmlns:p14="http://schemas.microsoft.com/office/powerpoint/2010/main" val="1846536595"/>
              </p:ext>
            </p:extLst>
          </p:nvPr>
        </p:nvGraphicFramePr>
        <p:xfrm>
          <a:off x="514437" y="1516284"/>
          <a:ext cx="11093450" cy="4774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Pladsholder til slidenummer 13">
            <a:extLst>
              <a:ext uri="{FF2B5EF4-FFF2-40B4-BE49-F238E27FC236}">
                <a16:creationId xmlns:a16="http://schemas.microsoft.com/office/drawing/2014/main" id="{4AFA7912-C880-CA14-7F7A-B71A133721CD}"/>
              </a:ext>
            </a:extLst>
          </p:cNvPr>
          <p:cNvSpPr>
            <a:spLocks noGrp="1"/>
          </p:cNvSpPr>
          <p:nvPr>
            <p:ph type="sldNum" sz="quarter" idx="12"/>
          </p:nvPr>
        </p:nvSpPr>
        <p:spPr>
          <a:xfrm>
            <a:off x="8686800" y="6356350"/>
            <a:ext cx="2649940" cy="365125"/>
          </a:xfrm>
        </p:spPr>
        <p:txBody>
          <a:bodyPr vert="horz" lIns="91440" tIns="45720" rIns="91440" bIns="45720" rtlCol="0" anchor="ctr">
            <a:normAutofit/>
          </a:bodyPr>
          <a:lstStyle/>
          <a:p>
            <a:pPr>
              <a:spcAft>
                <a:spcPts val="600"/>
              </a:spcAft>
            </a:pPr>
            <a:fld id="{EBC25E4B-7B2F-4945-9FE2-5F1A5A159273}" type="slidenum">
              <a:rPr lang="en-US">
                <a:latin typeface="Abel Pro" panose="02000506030000020004" pitchFamily="2" charset="77"/>
              </a:rPr>
              <a:pPr>
                <a:spcAft>
                  <a:spcPts val="600"/>
                </a:spcAft>
              </a:pPr>
              <a:t>5</a:t>
            </a:fld>
            <a:endParaRPr lang="en-US">
              <a:latin typeface="Abel Pro" panose="02000506030000020004" pitchFamily="2" charset="77"/>
            </a:endParaRPr>
          </a:p>
        </p:txBody>
      </p:sp>
      <p:sp>
        <p:nvSpPr>
          <p:cNvPr id="5" name="TextBox 4">
            <a:extLst>
              <a:ext uri="{FF2B5EF4-FFF2-40B4-BE49-F238E27FC236}">
                <a16:creationId xmlns:a16="http://schemas.microsoft.com/office/drawing/2014/main" id="{429E8021-2CAA-2D33-5268-814554739BEB}"/>
              </a:ext>
            </a:extLst>
          </p:cNvPr>
          <p:cNvSpPr txBox="1"/>
          <p:nvPr/>
        </p:nvSpPr>
        <p:spPr>
          <a:xfrm>
            <a:off x="148615" y="424658"/>
            <a:ext cx="5571592" cy="769441"/>
          </a:xfrm>
          <a:prstGeom prst="rect">
            <a:avLst/>
          </a:prstGeom>
          <a:noFill/>
        </p:spPr>
        <p:txBody>
          <a:bodyPr wrap="square" rtlCol="0">
            <a:spAutoFit/>
          </a:bodyPr>
          <a:lstStyle/>
          <a:p>
            <a:r>
              <a:rPr lang="en-DK" sz="4400" b="1">
                <a:latin typeface="Abel Pro" panose="02000506030000020004" pitchFamily="2" charset="77"/>
              </a:rPr>
              <a:t>Key findings</a:t>
            </a:r>
          </a:p>
        </p:txBody>
      </p:sp>
      <p:pic>
        <p:nvPicPr>
          <p:cNvPr id="7" name="Graphic 6" descr="Gender with solid fill">
            <a:extLst>
              <a:ext uri="{FF2B5EF4-FFF2-40B4-BE49-F238E27FC236}">
                <a16:creationId xmlns:a16="http://schemas.microsoft.com/office/drawing/2014/main" id="{6B5AE8E0-29C8-299B-92C3-1C6F062221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2572" y="1861457"/>
            <a:ext cx="449711" cy="449711"/>
          </a:xfrm>
          <a:prstGeom prst="rect">
            <a:avLst/>
          </a:prstGeom>
        </p:spPr>
      </p:pic>
      <p:pic>
        <p:nvPicPr>
          <p:cNvPr id="19" name="Graphic 18" descr="Earth globe: Africa and Europe with solid fill">
            <a:extLst>
              <a:ext uri="{FF2B5EF4-FFF2-40B4-BE49-F238E27FC236}">
                <a16:creationId xmlns:a16="http://schemas.microsoft.com/office/drawing/2014/main" id="{9C06BC32-B4A3-1FF0-D2E0-38EEA855D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12802" y="3517902"/>
            <a:ext cx="771743" cy="771743"/>
          </a:xfrm>
          <a:prstGeom prst="rect">
            <a:avLst/>
          </a:prstGeom>
        </p:spPr>
      </p:pic>
    </p:spTree>
    <p:extLst>
      <p:ext uri="{BB962C8B-B14F-4D97-AF65-F5344CB8AC3E}">
        <p14:creationId xmlns:p14="http://schemas.microsoft.com/office/powerpoint/2010/main" val="3885355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CAAF-83D2-4E60-885F-5D56FBB33398}"/>
            </a:ext>
          </a:extLst>
        </p:cNvPr>
        <p:cNvGrpSpPr/>
        <p:nvPr/>
      </p:nvGrpSpPr>
      <p:grpSpPr>
        <a:xfrm>
          <a:off x="0" y="0"/>
          <a:ext cx="0" cy="0"/>
          <a:chOff x="0" y="0"/>
          <a:chExt cx="0" cy="0"/>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E8AF2D48-8F5F-80A1-7976-3D4C6B929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4" name="Pladsholder til slidenummer 13">
            <a:extLst>
              <a:ext uri="{FF2B5EF4-FFF2-40B4-BE49-F238E27FC236}">
                <a16:creationId xmlns:a16="http://schemas.microsoft.com/office/drawing/2014/main" id="{AB4B6229-D258-CA8E-943E-B7441998F106}"/>
              </a:ext>
            </a:extLst>
          </p:cNvPr>
          <p:cNvSpPr>
            <a:spLocks noGrp="1"/>
          </p:cNvSpPr>
          <p:nvPr>
            <p:ph type="sldNum" sz="quarter" idx="12"/>
          </p:nvPr>
        </p:nvSpPr>
        <p:spPr>
          <a:xfrm>
            <a:off x="8686800" y="6356350"/>
            <a:ext cx="2649940" cy="365125"/>
          </a:xfrm>
        </p:spPr>
        <p:txBody>
          <a:bodyPr vert="horz" lIns="91440" tIns="45720" rIns="91440" bIns="45720" rtlCol="0" anchor="ctr">
            <a:normAutofit/>
          </a:bodyPr>
          <a:lstStyle/>
          <a:p>
            <a:pPr>
              <a:spcAft>
                <a:spcPts val="600"/>
              </a:spcAft>
            </a:pPr>
            <a:fld id="{EBC25E4B-7B2F-4945-9FE2-5F1A5A159273}" type="slidenum">
              <a:rPr lang="en-US">
                <a:latin typeface="Abel Pro" panose="02000506030000020004" pitchFamily="2" charset="77"/>
              </a:rPr>
              <a:pPr>
                <a:spcAft>
                  <a:spcPts val="600"/>
                </a:spcAft>
              </a:pPr>
              <a:t>6</a:t>
            </a:fld>
            <a:endParaRPr lang="en-US">
              <a:latin typeface="Abel Pro" panose="02000506030000020004" pitchFamily="2" charset="77"/>
            </a:endParaRPr>
          </a:p>
        </p:txBody>
      </p:sp>
      <p:sp>
        <p:nvSpPr>
          <p:cNvPr id="5" name="TextBox 4">
            <a:extLst>
              <a:ext uri="{FF2B5EF4-FFF2-40B4-BE49-F238E27FC236}">
                <a16:creationId xmlns:a16="http://schemas.microsoft.com/office/drawing/2014/main" id="{43E76B28-1C1D-BFA1-8A7F-475434EEB324}"/>
              </a:ext>
            </a:extLst>
          </p:cNvPr>
          <p:cNvSpPr txBox="1"/>
          <p:nvPr/>
        </p:nvSpPr>
        <p:spPr>
          <a:xfrm>
            <a:off x="148615" y="291654"/>
            <a:ext cx="5571592" cy="769441"/>
          </a:xfrm>
          <a:prstGeom prst="rect">
            <a:avLst/>
          </a:prstGeom>
          <a:noFill/>
        </p:spPr>
        <p:txBody>
          <a:bodyPr wrap="square" rtlCol="0">
            <a:spAutoFit/>
          </a:bodyPr>
          <a:lstStyle/>
          <a:p>
            <a:r>
              <a:rPr lang="en-DK" sz="4400" b="1">
                <a:latin typeface="Abel Pro" panose="02000506030000020004" pitchFamily="2" charset="77"/>
              </a:rPr>
              <a:t>New findings</a:t>
            </a:r>
          </a:p>
        </p:txBody>
      </p:sp>
      <p:pic>
        <p:nvPicPr>
          <p:cNvPr id="9" name="Picture 8">
            <a:extLst>
              <a:ext uri="{FF2B5EF4-FFF2-40B4-BE49-F238E27FC236}">
                <a16:creationId xmlns:a16="http://schemas.microsoft.com/office/drawing/2014/main" id="{45CAB235-3019-8E45-E6F2-815D3426DF32}"/>
              </a:ext>
            </a:extLst>
          </p:cNvPr>
          <p:cNvPicPr>
            <a:picLocks noChangeAspect="1"/>
          </p:cNvPicPr>
          <p:nvPr/>
        </p:nvPicPr>
        <p:blipFill>
          <a:blip r:embed="rId4"/>
          <a:srcRect b="59854"/>
          <a:stretch/>
        </p:blipFill>
        <p:spPr>
          <a:xfrm>
            <a:off x="578502" y="3898253"/>
            <a:ext cx="10596230" cy="2208632"/>
          </a:xfrm>
          <a:prstGeom prst="rect">
            <a:avLst/>
          </a:prstGeom>
          <a:solidFill>
            <a:srgbClr val="E8E8E8"/>
          </a:solidFill>
          <a:ln>
            <a:solidFill>
              <a:srgbClr val="E8E8E8"/>
            </a:solidFill>
          </a:ln>
        </p:spPr>
      </p:pic>
      <p:sp>
        <p:nvSpPr>
          <p:cNvPr id="10" name="Rectangle: Rounded Corners 9">
            <a:extLst>
              <a:ext uri="{FF2B5EF4-FFF2-40B4-BE49-F238E27FC236}">
                <a16:creationId xmlns:a16="http://schemas.microsoft.com/office/drawing/2014/main" id="{7304C2B3-58F6-DA41-2A89-E581F8B2A031}"/>
              </a:ext>
            </a:extLst>
          </p:cNvPr>
          <p:cNvSpPr/>
          <p:nvPr/>
        </p:nvSpPr>
        <p:spPr>
          <a:xfrm>
            <a:off x="1318916" y="1610358"/>
            <a:ext cx="3230990" cy="1835002"/>
          </a:xfrm>
          <a:prstGeom prst="roundRect">
            <a:avLst/>
          </a:prstGeom>
          <a:solidFill>
            <a:schemeClr val="bg1"/>
          </a:solidFill>
          <a:ln>
            <a:solidFill>
              <a:srgbClr val="6DBE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b="1">
                <a:solidFill>
                  <a:schemeClr val="tx1"/>
                </a:solidFill>
                <a:latin typeface="Abel Pro" panose="02000506030000020004" pitchFamily="2" charset="77"/>
              </a:rPr>
              <a:t>Page Rank</a:t>
            </a:r>
          </a:p>
          <a:p>
            <a:pPr algn="ctr"/>
            <a:r>
              <a:rPr lang="da-DK">
                <a:solidFill>
                  <a:schemeClr val="tx1"/>
                </a:solidFill>
                <a:latin typeface="Abel Pro" panose="02000506030000020004" pitchFamily="2" charset="77"/>
              </a:rPr>
              <a:t>New </a:t>
            </a:r>
            <a:r>
              <a:rPr lang="en-GB">
                <a:solidFill>
                  <a:schemeClr val="tx1"/>
                </a:solidFill>
                <a:latin typeface="Abel Pro" panose="02000506030000020004" pitchFamily="2" charset="77"/>
              </a:rPr>
              <a:t>names</a:t>
            </a:r>
            <a:r>
              <a:rPr lang="da-DK">
                <a:solidFill>
                  <a:schemeClr val="tx1"/>
                </a:solidFill>
                <a:latin typeface="Abel Pro" panose="02000506030000020004" pitchFamily="2" charset="77"/>
              </a:rPr>
              <a:t> in Top 10 – </a:t>
            </a:r>
            <a:r>
              <a:rPr lang="en-GB">
                <a:solidFill>
                  <a:schemeClr val="tx1"/>
                </a:solidFill>
                <a:latin typeface="Abel Pro" panose="02000506030000020004" pitchFamily="2" charset="77"/>
              </a:rPr>
              <a:t>especially</a:t>
            </a:r>
            <a:r>
              <a:rPr lang="da-DK">
                <a:solidFill>
                  <a:schemeClr val="tx1"/>
                </a:solidFill>
                <a:latin typeface="Abel Pro" panose="02000506030000020004" pitchFamily="2" charset="77"/>
              </a:rPr>
              <a:t> for Community 2</a:t>
            </a:r>
          </a:p>
          <a:p>
            <a:pPr algn="ctr"/>
            <a:endParaRPr lang="en-US">
              <a:solidFill>
                <a:schemeClr val="tx1"/>
              </a:solidFill>
              <a:latin typeface="Abel Pro" panose="02000506030000020004" pitchFamily="2" charset="77"/>
            </a:endParaRPr>
          </a:p>
        </p:txBody>
      </p:sp>
      <p:sp>
        <p:nvSpPr>
          <p:cNvPr id="11" name="Rectangle: Rounded Corners 10">
            <a:extLst>
              <a:ext uri="{FF2B5EF4-FFF2-40B4-BE49-F238E27FC236}">
                <a16:creationId xmlns:a16="http://schemas.microsoft.com/office/drawing/2014/main" id="{B3B7FD38-2710-A24F-1645-81B1536D9B15}"/>
              </a:ext>
            </a:extLst>
          </p:cNvPr>
          <p:cNvSpPr/>
          <p:nvPr/>
        </p:nvSpPr>
        <p:spPr>
          <a:xfrm>
            <a:off x="6780780" y="1610358"/>
            <a:ext cx="3230990" cy="1754992"/>
          </a:xfrm>
          <a:prstGeom prst="roundRect">
            <a:avLst/>
          </a:prstGeom>
          <a:solidFill>
            <a:schemeClr val="bg1"/>
          </a:solidFill>
          <a:ln>
            <a:solidFill>
              <a:srgbClr val="6DBE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b="1">
                <a:solidFill>
                  <a:schemeClr val="tx1"/>
                </a:solidFill>
                <a:latin typeface="Abel Pro" panose="02000506030000020004" pitchFamily="2" charset="77"/>
              </a:rPr>
              <a:t>Values for in-</a:t>
            </a:r>
            <a:r>
              <a:rPr lang="da-DK" b="1" err="1">
                <a:solidFill>
                  <a:schemeClr val="tx1"/>
                </a:solidFill>
                <a:latin typeface="Abel Pro" panose="02000506030000020004" pitchFamily="2" charset="77"/>
              </a:rPr>
              <a:t>degree</a:t>
            </a:r>
            <a:endParaRPr lang="da-DK" b="1">
              <a:solidFill>
                <a:schemeClr val="tx1"/>
              </a:solidFill>
              <a:latin typeface="Abel Pro" panose="02000506030000020004" pitchFamily="2" charset="77"/>
            </a:endParaRPr>
          </a:p>
          <a:p>
            <a:pPr algn="ctr"/>
            <a:r>
              <a:rPr lang="da-DK">
                <a:solidFill>
                  <a:schemeClr val="tx1"/>
                </a:solidFill>
                <a:latin typeface="Abel Pro" panose="02000506030000020004" pitchFamily="2" charset="77"/>
              </a:rPr>
              <a:t>The in-</a:t>
            </a:r>
            <a:r>
              <a:rPr lang="da-DK" err="1">
                <a:solidFill>
                  <a:schemeClr val="tx1"/>
                </a:solidFill>
                <a:latin typeface="Abel Pro" panose="02000506030000020004" pitchFamily="2" charset="77"/>
              </a:rPr>
              <a:t>degree</a:t>
            </a:r>
            <a:r>
              <a:rPr lang="da-DK">
                <a:solidFill>
                  <a:schemeClr val="tx1"/>
                </a:solidFill>
                <a:latin typeface="Abel Pro" panose="02000506030000020004" pitchFamily="2" charset="77"/>
              </a:rPr>
              <a:t> of the most </a:t>
            </a:r>
            <a:r>
              <a:rPr lang="en-GB">
                <a:solidFill>
                  <a:schemeClr val="tx1"/>
                </a:solidFill>
                <a:latin typeface="Abel Pro" panose="02000506030000020004" pitchFamily="2" charset="77"/>
              </a:rPr>
              <a:t>connected</a:t>
            </a:r>
            <a:r>
              <a:rPr lang="da-DK">
                <a:solidFill>
                  <a:schemeClr val="tx1"/>
                </a:solidFill>
                <a:latin typeface="Abel Pro" panose="02000506030000020004" pitchFamily="2" charset="77"/>
              </a:rPr>
              <a:t> nodes in Community 2 </a:t>
            </a:r>
            <a:r>
              <a:rPr lang="da-DK" err="1">
                <a:solidFill>
                  <a:schemeClr val="tx1"/>
                </a:solidFill>
                <a:latin typeface="Abel Pro" panose="02000506030000020004" pitchFamily="2" charset="77"/>
              </a:rPr>
              <a:t>are</a:t>
            </a:r>
            <a:r>
              <a:rPr lang="da-DK">
                <a:solidFill>
                  <a:schemeClr val="tx1"/>
                </a:solidFill>
                <a:latin typeface="Abel Pro" panose="02000506030000020004" pitchFamily="2" charset="77"/>
              </a:rPr>
              <a:t> </a:t>
            </a:r>
            <a:r>
              <a:rPr lang="en-GB">
                <a:solidFill>
                  <a:schemeClr val="tx1"/>
                </a:solidFill>
                <a:latin typeface="Abel Pro" panose="02000506030000020004" pitchFamily="2" charset="77"/>
              </a:rPr>
              <a:t>much</a:t>
            </a:r>
            <a:r>
              <a:rPr lang="da-DK">
                <a:solidFill>
                  <a:schemeClr val="tx1"/>
                </a:solidFill>
                <a:latin typeface="Abel Pro" panose="02000506030000020004" pitchFamily="2" charset="77"/>
              </a:rPr>
              <a:t> smaller</a:t>
            </a:r>
            <a:endParaRPr lang="en-US">
              <a:solidFill>
                <a:schemeClr val="tx1"/>
              </a:solidFill>
              <a:latin typeface="Abel Pro" panose="02000506030000020004" pitchFamily="2" charset="77"/>
            </a:endParaRPr>
          </a:p>
        </p:txBody>
      </p:sp>
    </p:spTree>
    <p:extLst>
      <p:ext uri="{BB962C8B-B14F-4D97-AF65-F5344CB8AC3E}">
        <p14:creationId xmlns:p14="http://schemas.microsoft.com/office/powerpoint/2010/main" val="265712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1A331-CE08-FC0F-4462-7D1F7FF30A0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EA98F5E-0CCA-CC5E-95F7-0BC52384BE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0207" y="212035"/>
            <a:ext cx="6471793" cy="6471793"/>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CF2BB8C9-EC1C-4A7C-86A0-5F9FC99F2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4" name="Pladsholder til slidenummer 13">
            <a:extLst>
              <a:ext uri="{FF2B5EF4-FFF2-40B4-BE49-F238E27FC236}">
                <a16:creationId xmlns:a16="http://schemas.microsoft.com/office/drawing/2014/main" id="{C6AA55F8-061B-1AAE-922B-5C86BEF8C70A}"/>
              </a:ext>
            </a:extLst>
          </p:cNvPr>
          <p:cNvSpPr>
            <a:spLocks noGrp="1"/>
          </p:cNvSpPr>
          <p:nvPr>
            <p:ph type="sldNum" sz="quarter" idx="12"/>
          </p:nvPr>
        </p:nvSpPr>
        <p:spPr>
          <a:xfrm>
            <a:off x="8686800" y="6356350"/>
            <a:ext cx="2649940" cy="365125"/>
          </a:xfrm>
        </p:spPr>
        <p:txBody>
          <a:bodyPr vert="horz" lIns="91440" tIns="45720" rIns="91440" bIns="45720" rtlCol="0" anchor="ctr">
            <a:normAutofit/>
          </a:bodyPr>
          <a:lstStyle/>
          <a:p>
            <a:pPr>
              <a:spcAft>
                <a:spcPts val="600"/>
              </a:spcAft>
            </a:pPr>
            <a:fld id="{EBC25E4B-7B2F-4945-9FE2-5F1A5A159273}" type="slidenum">
              <a:rPr lang="en-US">
                <a:latin typeface="Abel Pro" panose="02000506030000020004" pitchFamily="2" charset="77"/>
              </a:rPr>
              <a:pPr>
                <a:spcAft>
                  <a:spcPts val="600"/>
                </a:spcAft>
              </a:pPr>
              <a:t>7</a:t>
            </a:fld>
            <a:endParaRPr lang="en-US">
              <a:latin typeface="Abel Pro" panose="02000506030000020004" pitchFamily="2" charset="77"/>
            </a:endParaRPr>
          </a:p>
        </p:txBody>
      </p:sp>
      <p:sp>
        <p:nvSpPr>
          <p:cNvPr id="5" name="TextBox 4">
            <a:extLst>
              <a:ext uri="{FF2B5EF4-FFF2-40B4-BE49-F238E27FC236}">
                <a16:creationId xmlns:a16="http://schemas.microsoft.com/office/drawing/2014/main" id="{EC6A1092-945E-FACE-BC7D-06C018AA90A1}"/>
              </a:ext>
            </a:extLst>
          </p:cNvPr>
          <p:cNvSpPr txBox="1"/>
          <p:nvPr/>
        </p:nvSpPr>
        <p:spPr>
          <a:xfrm>
            <a:off x="148615" y="291654"/>
            <a:ext cx="5571592" cy="769441"/>
          </a:xfrm>
          <a:prstGeom prst="rect">
            <a:avLst/>
          </a:prstGeom>
          <a:noFill/>
        </p:spPr>
        <p:txBody>
          <a:bodyPr wrap="square" rtlCol="0">
            <a:spAutoFit/>
          </a:bodyPr>
          <a:lstStyle/>
          <a:p>
            <a:r>
              <a:rPr lang="en-DK" sz="4400" b="1">
                <a:latin typeface="Abel Pro" panose="02000506030000020004" pitchFamily="2" charset="77"/>
              </a:rPr>
              <a:t>New findings</a:t>
            </a:r>
          </a:p>
        </p:txBody>
      </p:sp>
      <p:sp>
        <p:nvSpPr>
          <p:cNvPr id="2" name="TextBox 1">
            <a:extLst>
              <a:ext uri="{FF2B5EF4-FFF2-40B4-BE49-F238E27FC236}">
                <a16:creationId xmlns:a16="http://schemas.microsoft.com/office/drawing/2014/main" id="{F6A250D8-A034-C0EA-0F38-A24E26B110F1}"/>
              </a:ext>
            </a:extLst>
          </p:cNvPr>
          <p:cNvSpPr txBox="1"/>
          <p:nvPr/>
        </p:nvSpPr>
        <p:spPr>
          <a:xfrm>
            <a:off x="586098" y="1305999"/>
            <a:ext cx="7331530" cy="1477328"/>
          </a:xfrm>
          <a:prstGeom prst="rect">
            <a:avLst/>
          </a:prstGeom>
          <a:noFill/>
        </p:spPr>
        <p:txBody>
          <a:bodyPr wrap="square" rtlCol="0">
            <a:spAutoFit/>
          </a:bodyPr>
          <a:lstStyle/>
          <a:p>
            <a:endParaRPr lang="da-DK">
              <a:latin typeface="Abel Pro" panose="02000506030000020004" pitchFamily="2" charset="77"/>
            </a:endParaRPr>
          </a:p>
          <a:p>
            <a:endParaRPr lang="da-DK">
              <a:latin typeface="Abel Pro" panose="02000506030000020004" pitchFamily="2" charset="77"/>
            </a:endParaRPr>
          </a:p>
          <a:p>
            <a:endParaRPr lang="da-DK">
              <a:latin typeface="Abel Pro" panose="02000506030000020004" pitchFamily="2" charset="77"/>
            </a:endParaRPr>
          </a:p>
          <a:p>
            <a:endParaRPr lang="en-US">
              <a:latin typeface="Abel Pro" panose="02000506030000020004" pitchFamily="2" charset="77"/>
            </a:endParaRPr>
          </a:p>
          <a:p>
            <a:endParaRPr lang="en-US">
              <a:latin typeface="Abel Pro" panose="02000506030000020004" pitchFamily="2" charset="77"/>
            </a:endParaRPr>
          </a:p>
        </p:txBody>
      </p:sp>
      <p:sp>
        <p:nvSpPr>
          <p:cNvPr id="7" name="Rectangle: Rounded Corners 6">
            <a:extLst>
              <a:ext uri="{FF2B5EF4-FFF2-40B4-BE49-F238E27FC236}">
                <a16:creationId xmlns:a16="http://schemas.microsoft.com/office/drawing/2014/main" id="{FA24BED8-CD88-58E1-4D35-330F085CD54B}"/>
              </a:ext>
            </a:extLst>
          </p:cNvPr>
          <p:cNvSpPr/>
          <p:nvPr/>
        </p:nvSpPr>
        <p:spPr>
          <a:xfrm>
            <a:off x="363861" y="1376704"/>
            <a:ext cx="4921372" cy="722474"/>
          </a:xfrm>
          <a:prstGeom prst="roundRect">
            <a:avLst/>
          </a:prstGeom>
          <a:solidFill>
            <a:schemeClr val="bg1"/>
          </a:solidFill>
          <a:ln>
            <a:solidFill>
              <a:srgbClr val="00C4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a:solidFill>
                  <a:schemeClr val="tx1"/>
                </a:solidFill>
                <a:latin typeface="Abel Pro" panose="02000506030000020004" pitchFamily="2" charset="77"/>
              </a:rPr>
              <a:t>All revisions for Community 2 in 2024 has </a:t>
            </a:r>
            <a:r>
              <a:rPr lang="en-GB">
                <a:solidFill>
                  <a:schemeClr val="tx1"/>
                </a:solidFill>
                <a:latin typeface="Abel Pro" panose="02000506030000020004" pitchFamily="2" charset="77"/>
              </a:rPr>
              <a:t>been</a:t>
            </a:r>
            <a:r>
              <a:rPr lang="da-DK">
                <a:solidFill>
                  <a:schemeClr val="tx1"/>
                </a:solidFill>
                <a:latin typeface="Abel Pro" panose="02000506030000020004" pitchFamily="2" charset="77"/>
              </a:rPr>
              <a:t> </a:t>
            </a:r>
            <a:r>
              <a:rPr lang="en-GB">
                <a:solidFill>
                  <a:schemeClr val="tx1"/>
                </a:solidFill>
                <a:latin typeface="Abel Pro" panose="02000506030000020004" pitchFamily="2" charset="77"/>
              </a:rPr>
              <a:t>scraped</a:t>
            </a:r>
          </a:p>
        </p:txBody>
      </p:sp>
      <p:sp>
        <p:nvSpPr>
          <p:cNvPr id="8" name="Rectangle: Rounded Corners 7">
            <a:extLst>
              <a:ext uri="{FF2B5EF4-FFF2-40B4-BE49-F238E27FC236}">
                <a16:creationId xmlns:a16="http://schemas.microsoft.com/office/drawing/2014/main" id="{A8BDC1DF-9F41-2784-9916-6349245DD42F}"/>
              </a:ext>
            </a:extLst>
          </p:cNvPr>
          <p:cNvSpPr/>
          <p:nvPr/>
        </p:nvSpPr>
        <p:spPr>
          <a:xfrm>
            <a:off x="363860" y="2536341"/>
            <a:ext cx="4921373" cy="722474"/>
          </a:xfrm>
          <a:prstGeom prst="roundRect">
            <a:avLst/>
          </a:prstGeom>
          <a:solidFill>
            <a:schemeClr val="bg1"/>
          </a:solidFill>
          <a:ln>
            <a:solidFill>
              <a:srgbClr val="00C4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a:solidFill>
                  <a:schemeClr val="tx1"/>
                </a:solidFill>
                <a:latin typeface="Abel Pro" panose="02000506030000020004" pitchFamily="2" charset="77"/>
              </a:rPr>
              <a:t>2,419 </a:t>
            </a:r>
            <a:r>
              <a:rPr lang="en-GB">
                <a:solidFill>
                  <a:schemeClr val="tx1"/>
                </a:solidFill>
                <a:latin typeface="Abel Pro" panose="02000506030000020004" pitchFamily="2" charset="77"/>
              </a:rPr>
              <a:t>names</a:t>
            </a:r>
            <a:r>
              <a:rPr lang="da-DK">
                <a:solidFill>
                  <a:schemeClr val="tx1"/>
                </a:solidFill>
                <a:latin typeface="Abel Pro" panose="02000506030000020004" pitchFamily="2" charset="77"/>
              </a:rPr>
              <a:t>, 13,238 revisions, 12,343 </a:t>
            </a:r>
            <a:r>
              <a:rPr lang="en-GB">
                <a:solidFill>
                  <a:schemeClr val="tx1"/>
                </a:solidFill>
                <a:latin typeface="Abel Pro" panose="02000506030000020004" pitchFamily="2" charset="77"/>
              </a:rPr>
              <a:t>unique</a:t>
            </a:r>
            <a:r>
              <a:rPr lang="da-DK">
                <a:solidFill>
                  <a:schemeClr val="tx1"/>
                </a:solidFill>
                <a:latin typeface="Abel Pro" panose="02000506030000020004" pitchFamily="2" charset="77"/>
              </a:rPr>
              <a:t> </a:t>
            </a:r>
            <a:r>
              <a:rPr lang="en-US">
                <a:solidFill>
                  <a:schemeClr val="tx1"/>
                </a:solidFill>
                <a:latin typeface="Abel Pro" panose="02000506030000020004" pitchFamily="2" charset="77"/>
              </a:rPr>
              <a:t>time</a:t>
            </a:r>
            <a:r>
              <a:rPr lang="da-DK">
                <a:solidFill>
                  <a:schemeClr val="tx1"/>
                </a:solidFill>
                <a:latin typeface="Abel Pro" panose="02000506030000020004" pitchFamily="2" charset="77"/>
              </a:rPr>
              <a:t> stamps</a:t>
            </a:r>
            <a:endParaRPr lang="en-US">
              <a:solidFill>
                <a:schemeClr val="tx1"/>
              </a:solidFill>
              <a:latin typeface="Abel Pro" panose="02000506030000020004" pitchFamily="2" charset="77"/>
            </a:endParaRPr>
          </a:p>
        </p:txBody>
      </p:sp>
      <p:sp>
        <p:nvSpPr>
          <p:cNvPr id="3" name="Rectangle: Rounded Corners 2">
            <a:extLst>
              <a:ext uri="{FF2B5EF4-FFF2-40B4-BE49-F238E27FC236}">
                <a16:creationId xmlns:a16="http://schemas.microsoft.com/office/drawing/2014/main" id="{3C5CC32B-D073-09C5-A486-37314F59D7EA}"/>
              </a:ext>
            </a:extLst>
          </p:cNvPr>
          <p:cNvSpPr/>
          <p:nvPr/>
        </p:nvSpPr>
        <p:spPr>
          <a:xfrm>
            <a:off x="363859" y="4855614"/>
            <a:ext cx="4921374" cy="1033122"/>
          </a:xfrm>
          <a:prstGeom prst="roundRect">
            <a:avLst/>
          </a:prstGeom>
          <a:solidFill>
            <a:schemeClr val="bg1"/>
          </a:solidFill>
          <a:ln>
            <a:solidFill>
              <a:srgbClr val="00C4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bel Pro" panose="02000506030000020004" pitchFamily="2" charset="77"/>
              </a:rPr>
              <a:t>When counting the bursty growth within this year we counted 26 bursts for community 2 out of 1005 edges added</a:t>
            </a:r>
          </a:p>
        </p:txBody>
      </p:sp>
      <p:sp>
        <p:nvSpPr>
          <p:cNvPr id="9" name="Rectangle: Rounded Corners 8">
            <a:extLst>
              <a:ext uri="{FF2B5EF4-FFF2-40B4-BE49-F238E27FC236}">
                <a16:creationId xmlns:a16="http://schemas.microsoft.com/office/drawing/2014/main" id="{EA10F1BB-CD7A-D418-0F45-62C71D552DA0}"/>
              </a:ext>
            </a:extLst>
          </p:cNvPr>
          <p:cNvSpPr/>
          <p:nvPr/>
        </p:nvSpPr>
        <p:spPr>
          <a:xfrm>
            <a:off x="363859" y="3695977"/>
            <a:ext cx="4921374" cy="722474"/>
          </a:xfrm>
          <a:prstGeom prst="roundRect">
            <a:avLst/>
          </a:prstGeom>
          <a:solidFill>
            <a:schemeClr val="bg1"/>
          </a:solidFill>
          <a:ln>
            <a:solidFill>
              <a:srgbClr val="00C4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bel Pro" panose="02000506030000020004" pitchFamily="2" charset="77"/>
              </a:rPr>
              <a:t>Comparing the List of Mathematicians to Community 2 only 32% are in Community 2</a:t>
            </a:r>
          </a:p>
        </p:txBody>
      </p:sp>
    </p:spTree>
    <p:extLst>
      <p:ext uri="{BB962C8B-B14F-4D97-AF65-F5344CB8AC3E}">
        <p14:creationId xmlns:p14="http://schemas.microsoft.com/office/powerpoint/2010/main" val="215733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CD3C-19D0-8195-AEF9-23D4B173EC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318B11-CA80-45C4-37D1-C885E07EB7F3}"/>
              </a:ext>
            </a:extLst>
          </p:cNvPr>
          <p:cNvSpPr txBox="1"/>
          <p:nvPr/>
        </p:nvSpPr>
        <p:spPr>
          <a:xfrm>
            <a:off x="138675" y="318193"/>
            <a:ext cx="10204173" cy="769441"/>
          </a:xfrm>
          <a:prstGeom prst="rect">
            <a:avLst/>
          </a:prstGeom>
          <a:noFill/>
        </p:spPr>
        <p:txBody>
          <a:bodyPr wrap="square" rtlCol="0">
            <a:spAutoFit/>
          </a:bodyPr>
          <a:lstStyle/>
          <a:p>
            <a:r>
              <a:rPr lang="en-GB" sz="4400" b="1" noProof="0">
                <a:latin typeface="Abel Pro" panose="02000506030000020004" pitchFamily="2" charset="77"/>
              </a:rPr>
              <a:t>Data </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CFF630E8-1E79-334E-8C31-7B17AA3A4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17" name="Pladsholder til slidenummer 16">
            <a:extLst>
              <a:ext uri="{FF2B5EF4-FFF2-40B4-BE49-F238E27FC236}">
                <a16:creationId xmlns:a16="http://schemas.microsoft.com/office/drawing/2014/main" id="{FDEF4A99-E6D6-9948-AC89-1C1484E0ECF0}"/>
              </a:ext>
            </a:extLst>
          </p:cNvPr>
          <p:cNvSpPr>
            <a:spLocks noGrp="1"/>
          </p:cNvSpPr>
          <p:nvPr>
            <p:ph type="sldNum" sz="quarter" idx="12"/>
          </p:nvPr>
        </p:nvSpPr>
        <p:spPr/>
        <p:txBody>
          <a:bodyPr/>
          <a:lstStyle/>
          <a:p>
            <a:fld id="{EBC25E4B-7B2F-4945-9FE2-5F1A5A159273}" type="slidenum">
              <a:rPr lang="en-GB" noProof="0" smtClean="0">
                <a:latin typeface="Abel Pro" panose="02000506030000020004" pitchFamily="2" charset="77"/>
              </a:rPr>
              <a:t>8</a:t>
            </a:fld>
            <a:endParaRPr lang="en-GB" noProof="0">
              <a:latin typeface="Abel Pro" panose="02000506030000020004" pitchFamily="2" charset="77"/>
            </a:endParaRPr>
          </a:p>
        </p:txBody>
      </p:sp>
      <p:sp>
        <p:nvSpPr>
          <p:cNvPr id="6" name="TextBox 5">
            <a:extLst>
              <a:ext uri="{FF2B5EF4-FFF2-40B4-BE49-F238E27FC236}">
                <a16:creationId xmlns:a16="http://schemas.microsoft.com/office/drawing/2014/main" id="{997E68A0-2B28-10CA-10E8-7157F29B303A}"/>
              </a:ext>
            </a:extLst>
          </p:cNvPr>
          <p:cNvSpPr txBox="1"/>
          <p:nvPr/>
        </p:nvSpPr>
        <p:spPr>
          <a:xfrm>
            <a:off x="898070" y="1951458"/>
            <a:ext cx="2589649" cy="2585323"/>
          </a:xfrm>
          <a:prstGeom prst="rect">
            <a:avLst/>
          </a:prstGeom>
          <a:noFill/>
        </p:spPr>
        <p:txBody>
          <a:bodyPr wrap="square" rtlCol="0">
            <a:spAutoFit/>
          </a:bodyPr>
          <a:lstStyle/>
          <a:p>
            <a:r>
              <a:rPr lang="en-GB" b="1" noProof="0">
                <a:latin typeface="Abel Pro" panose="02000506030000020004" pitchFamily="2" charset="77"/>
              </a:rPr>
              <a:t>Revisions</a:t>
            </a:r>
          </a:p>
          <a:p>
            <a:endParaRPr lang="en-GB" noProof="0">
              <a:latin typeface="Abel Pro" panose="02000506030000020004" pitchFamily="2" charset="77"/>
            </a:endParaRPr>
          </a:p>
          <a:p>
            <a:r>
              <a:rPr lang="en-GB" noProof="0">
                <a:latin typeface="Abel Pro" panose="02000506030000020004" pitchFamily="2" charset="77"/>
              </a:rPr>
              <a:t>Function works well but the output quality relies on input quality</a:t>
            </a:r>
          </a:p>
          <a:p>
            <a:endParaRPr lang="en-GB" noProof="0">
              <a:latin typeface="Abel Pro" panose="02000506030000020004" pitchFamily="2" charset="77"/>
            </a:endParaRPr>
          </a:p>
          <a:p>
            <a:endParaRPr lang="en-GB" noProof="0">
              <a:latin typeface="Abel Pro" panose="02000506030000020004" pitchFamily="2" charset="77"/>
            </a:endParaRPr>
          </a:p>
          <a:p>
            <a:r>
              <a:rPr lang="en-GB" noProof="0" err="1">
                <a:latin typeface="Abel Pro" panose="02000506030000020004" pitchFamily="2" charset="77"/>
              </a:rPr>
              <a:t>Wikipidia</a:t>
            </a:r>
            <a:r>
              <a:rPr lang="en-GB" noProof="0">
                <a:latin typeface="Abel Pro" panose="02000506030000020004" pitchFamily="2" charset="77"/>
              </a:rPr>
              <a:t> page ID’s could have helped us</a:t>
            </a:r>
          </a:p>
        </p:txBody>
      </p:sp>
      <p:sp>
        <p:nvSpPr>
          <p:cNvPr id="11" name="TextBox 10">
            <a:extLst>
              <a:ext uri="{FF2B5EF4-FFF2-40B4-BE49-F238E27FC236}">
                <a16:creationId xmlns:a16="http://schemas.microsoft.com/office/drawing/2014/main" id="{D0B7409E-EC35-C36B-0CE8-AFEEEE169A47}"/>
              </a:ext>
            </a:extLst>
          </p:cNvPr>
          <p:cNvSpPr txBox="1"/>
          <p:nvPr/>
        </p:nvSpPr>
        <p:spPr>
          <a:xfrm>
            <a:off x="8610600" y="2016223"/>
            <a:ext cx="2683330" cy="2585323"/>
          </a:xfrm>
          <a:prstGeom prst="rect">
            <a:avLst/>
          </a:prstGeom>
          <a:noFill/>
        </p:spPr>
        <p:txBody>
          <a:bodyPr wrap="square" rtlCol="0">
            <a:spAutoFit/>
          </a:bodyPr>
          <a:lstStyle/>
          <a:p>
            <a:r>
              <a:rPr lang="en-GB" b="1" noProof="0">
                <a:latin typeface="Abel Pro" panose="02000506030000020004" pitchFamily="2" charset="77"/>
              </a:rPr>
              <a:t>Attribute estimators</a:t>
            </a:r>
          </a:p>
          <a:p>
            <a:endParaRPr lang="en-GB" noProof="0">
              <a:latin typeface="Abel Pro" panose="02000506030000020004" pitchFamily="2" charset="77"/>
            </a:endParaRPr>
          </a:p>
          <a:p>
            <a:r>
              <a:rPr lang="en-GB" noProof="0">
                <a:latin typeface="Abel Pro" panose="02000506030000020004" pitchFamily="2" charset="77"/>
              </a:rPr>
              <a:t>Both the gender and birth functions produced satisfying results</a:t>
            </a:r>
          </a:p>
          <a:p>
            <a:endParaRPr lang="en-GB" noProof="0">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Birth year </a:t>
            </a:r>
            <a:r>
              <a:rPr lang="en-GB">
                <a:latin typeface="Abel Pro" panose="02000506030000020004" pitchFamily="2" charset="77"/>
              </a:rPr>
              <a:t>function could however be improved </a:t>
            </a:r>
            <a:endParaRPr lang="en-GB" noProof="0">
              <a:latin typeface="Abel Pro" panose="02000506030000020004" pitchFamily="2" charset="77"/>
            </a:endParaRPr>
          </a:p>
        </p:txBody>
      </p:sp>
      <p:sp>
        <p:nvSpPr>
          <p:cNvPr id="15" name="Rounded Rectangle 2">
            <a:extLst>
              <a:ext uri="{FF2B5EF4-FFF2-40B4-BE49-F238E27FC236}">
                <a16:creationId xmlns:a16="http://schemas.microsoft.com/office/drawing/2014/main" id="{11973A76-8DF4-3616-A9E6-D7FFE0354302}"/>
              </a:ext>
            </a:extLst>
          </p:cNvPr>
          <p:cNvSpPr/>
          <p:nvPr/>
        </p:nvSpPr>
        <p:spPr>
          <a:xfrm>
            <a:off x="674914" y="1523999"/>
            <a:ext cx="2982686" cy="4702629"/>
          </a:xfrm>
          <a:prstGeom prst="roundRect">
            <a:avLst/>
          </a:prstGeom>
          <a:noFill/>
          <a:ln>
            <a:solidFill>
              <a:srgbClr val="8405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19" name="Rectangle 18">
            <a:extLst>
              <a:ext uri="{FF2B5EF4-FFF2-40B4-BE49-F238E27FC236}">
                <a16:creationId xmlns:a16="http://schemas.microsoft.com/office/drawing/2014/main" id="{1BC7753D-E0A0-D714-85BA-EBE6C7B3DC5D}"/>
              </a:ext>
            </a:extLst>
          </p:cNvPr>
          <p:cNvSpPr/>
          <p:nvPr/>
        </p:nvSpPr>
        <p:spPr>
          <a:xfrm>
            <a:off x="1610945" y="1135029"/>
            <a:ext cx="1110480" cy="81642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pic>
        <p:nvPicPr>
          <p:cNvPr id="18" name="Graphic 17" descr="Clock outline">
            <a:extLst>
              <a:ext uri="{FF2B5EF4-FFF2-40B4-BE49-F238E27FC236}">
                <a16:creationId xmlns:a16="http://schemas.microsoft.com/office/drawing/2014/main" id="{EF91A650-545C-34C4-792B-38BFB49E949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43603" y="989796"/>
            <a:ext cx="1026978" cy="1026978"/>
          </a:xfrm>
          <a:prstGeom prst="rect">
            <a:avLst/>
          </a:prstGeom>
        </p:spPr>
      </p:pic>
      <p:sp>
        <p:nvSpPr>
          <p:cNvPr id="20" name="TextBox 19">
            <a:extLst>
              <a:ext uri="{FF2B5EF4-FFF2-40B4-BE49-F238E27FC236}">
                <a16:creationId xmlns:a16="http://schemas.microsoft.com/office/drawing/2014/main" id="{0D6456E1-01E3-5D4B-299F-642E22993484}"/>
              </a:ext>
            </a:extLst>
          </p:cNvPr>
          <p:cNvSpPr txBox="1"/>
          <p:nvPr/>
        </p:nvSpPr>
        <p:spPr>
          <a:xfrm>
            <a:off x="4828447" y="1935220"/>
            <a:ext cx="2589649" cy="3416320"/>
          </a:xfrm>
          <a:prstGeom prst="rect">
            <a:avLst/>
          </a:prstGeom>
          <a:noFill/>
        </p:spPr>
        <p:txBody>
          <a:bodyPr wrap="square" rtlCol="0">
            <a:spAutoFit/>
          </a:bodyPr>
          <a:lstStyle/>
          <a:p>
            <a:r>
              <a:rPr lang="en-GB" b="1" noProof="0">
                <a:latin typeface="Abel Pro" panose="02000506030000020004" pitchFamily="2" charset="77"/>
              </a:rPr>
              <a:t>Scientists in scope</a:t>
            </a:r>
          </a:p>
          <a:p>
            <a:endParaRPr lang="en-GB" noProof="0">
              <a:latin typeface="Abel Pro" panose="02000506030000020004" pitchFamily="2" charset="77"/>
            </a:endParaRPr>
          </a:p>
          <a:p>
            <a:r>
              <a:rPr lang="en-GB" noProof="0">
                <a:latin typeface="Abel Pro" panose="02000506030000020004" pitchFamily="2" charset="77"/>
              </a:rPr>
              <a:t>We had to limit the number of revisions we could scrape per person</a:t>
            </a:r>
          </a:p>
          <a:p>
            <a:endParaRPr lang="en-GB" noProof="0">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We already utilised three computers, but we could also have used servers at DTU</a:t>
            </a:r>
          </a:p>
          <a:p>
            <a:endParaRPr lang="en-GB" noProof="0">
              <a:latin typeface="Abel Pro" panose="02000506030000020004" pitchFamily="2" charset="77"/>
            </a:endParaRPr>
          </a:p>
        </p:txBody>
      </p:sp>
      <p:sp>
        <p:nvSpPr>
          <p:cNvPr id="21" name="Rounded Rectangle 2">
            <a:extLst>
              <a:ext uri="{FF2B5EF4-FFF2-40B4-BE49-F238E27FC236}">
                <a16:creationId xmlns:a16="http://schemas.microsoft.com/office/drawing/2014/main" id="{1B2C9DF6-6408-ED77-754B-8C7296DC6791}"/>
              </a:ext>
            </a:extLst>
          </p:cNvPr>
          <p:cNvSpPr/>
          <p:nvPr/>
        </p:nvSpPr>
        <p:spPr>
          <a:xfrm>
            <a:off x="4604657" y="1542485"/>
            <a:ext cx="2982686" cy="4702629"/>
          </a:xfrm>
          <a:prstGeom prst="roundRect">
            <a:avLst/>
          </a:prstGeom>
          <a:noFill/>
          <a:ln>
            <a:solidFill>
              <a:srgbClr val="00C4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22" name="Rectangle 21">
            <a:extLst>
              <a:ext uri="{FF2B5EF4-FFF2-40B4-BE49-F238E27FC236}">
                <a16:creationId xmlns:a16="http://schemas.microsoft.com/office/drawing/2014/main" id="{1AAB2345-016F-D306-6200-56FE1633A04A}"/>
              </a:ext>
            </a:extLst>
          </p:cNvPr>
          <p:cNvSpPr/>
          <p:nvPr/>
        </p:nvSpPr>
        <p:spPr>
          <a:xfrm>
            <a:off x="5540760" y="1135029"/>
            <a:ext cx="1110480" cy="81642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23" name="Rounded Rectangle 2">
            <a:extLst>
              <a:ext uri="{FF2B5EF4-FFF2-40B4-BE49-F238E27FC236}">
                <a16:creationId xmlns:a16="http://schemas.microsoft.com/office/drawing/2014/main" id="{8AB30AEB-6163-EFB9-8FFB-2A98574ADB45}"/>
              </a:ext>
            </a:extLst>
          </p:cNvPr>
          <p:cNvSpPr/>
          <p:nvPr/>
        </p:nvSpPr>
        <p:spPr>
          <a:xfrm>
            <a:off x="8534400" y="1503285"/>
            <a:ext cx="2982686" cy="4702629"/>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sp>
        <p:nvSpPr>
          <p:cNvPr id="24" name="Rectangle 23">
            <a:extLst>
              <a:ext uri="{FF2B5EF4-FFF2-40B4-BE49-F238E27FC236}">
                <a16:creationId xmlns:a16="http://schemas.microsoft.com/office/drawing/2014/main" id="{2612C29A-589C-65A4-B34A-772C49D31F0B}"/>
              </a:ext>
            </a:extLst>
          </p:cNvPr>
          <p:cNvSpPr/>
          <p:nvPr/>
        </p:nvSpPr>
        <p:spPr>
          <a:xfrm>
            <a:off x="9470575" y="887245"/>
            <a:ext cx="1110480" cy="81642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latin typeface="Abel Pro" panose="02000506030000020004" pitchFamily="2" charset="77"/>
            </a:endParaRPr>
          </a:p>
        </p:txBody>
      </p:sp>
      <p:pic>
        <p:nvPicPr>
          <p:cNvPr id="25" name="Graphic 24" descr="Connections outline">
            <a:extLst>
              <a:ext uri="{FF2B5EF4-FFF2-40B4-BE49-F238E27FC236}">
                <a16:creationId xmlns:a16="http://schemas.microsoft.com/office/drawing/2014/main" id="{5568902E-A581-4A50-BFB6-7AC54AC5DE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2511" y="1010510"/>
            <a:ext cx="1026978" cy="1026978"/>
          </a:xfrm>
          <a:prstGeom prst="rect">
            <a:avLst/>
          </a:prstGeom>
        </p:spPr>
      </p:pic>
      <p:pic>
        <p:nvPicPr>
          <p:cNvPr id="26" name="Graphic 25" descr="Gender outline">
            <a:extLst>
              <a:ext uri="{FF2B5EF4-FFF2-40B4-BE49-F238E27FC236}">
                <a16:creationId xmlns:a16="http://schemas.microsoft.com/office/drawing/2014/main" id="{A260238F-2276-C46C-F5BB-EF9828BED87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75123" y="1035982"/>
            <a:ext cx="915476" cy="915476"/>
          </a:xfrm>
          <a:prstGeom prst="rect">
            <a:avLst/>
          </a:prstGeom>
        </p:spPr>
      </p:pic>
    </p:spTree>
    <p:extLst>
      <p:ext uri="{BB962C8B-B14F-4D97-AF65-F5344CB8AC3E}">
        <p14:creationId xmlns:p14="http://schemas.microsoft.com/office/powerpoint/2010/main" val="3354095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A6D7-D220-B99C-462D-56A95C29E75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3CA9E6E-E85D-A95A-4A0E-6FB9EBE654A4}"/>
              </a:ext>
            </a:extLst>
          </p:cNvPr>
          <p:cNvPicPr>
            <a:picLocks noChangeAspect="1"/>
          </p:cNvPicPr>
          <p:nvPr/>
        </p:nvPicPr>
        <p:blipFill>
          <a:blip r:embed="rId3">
            <a:extLst>
              <a:ext uri="{28A0092B-C50C-407E-A947-70E740481C1C}">
                <a14:useLocalDpi xmlns:a14="http://schemas.microsoft.com/office/drawing/2010/main" val="0"/>
              </a:ext>
            </a:extLst>
          </a:blip>
          <a:srcRect l="462" r="462"/>
          <a:stretch/>
        </p:blipFill>
        <p:spPr>
          <a:xfrm>
            <a:off x="6194994" y="663928"/>
            <a:ext cx="5793963" cy="5848045"/>
          </a:xfrm>
          <a:prstGeom prst="ellipse">
            <a:avLst/>
          </a:prstGeom>
        </p:spPr>
      </p:pic>
      <p:sp>
        <p:nvSpPr>
          <p:cNvPr id="14" name="Rounded Rectangle 13">
            <a:extLst>
              <a:ext uri="{FF2B5EF4-FFF2-40B4-BE49-F238E27FC236}">
                <a16:creationId xmlns:a16="http://schemas.microsoft.com/office/drawing/2014/main" id="{058E4FBA-B9C0-98C8-678A-A134E1F17476}"/>
              </a:ext>
            </a:extLst>
          </p:cNvPr>
          <p:cNvSpPr/>
          <p:nvPr/>
        </p:nvSpPr>
        <p:spPr>
          <a:xfrm>
            <a:off x="425861" y="5193923"/>
            <a:ext cx="5974939" cy="10001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ounded Rectangle 12">
            <a:extLst>
              <a:ext uri="{FF2B5EF4-FFF2-40B4-BE49-F238E27FC236}">
                <a16:creationId xmlns:a16="http://schemas.microsoft.com/office/drawing/2014/main" id="{C01B1F46-A6D9-4C5E-FD21-E83F77D35B78}"/>
              </a:ext>
            </a:extLst>
          </p:cNvPr>
          <p:cNvSpPr/>
          <p:nvPr/>
        </p:nvSpPr>
        <p:spPr>
          <a:xfrm>
            <a:off x="425861" y="3835056"/>
            <a:ext cx="5974939" cy="10001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ounded Rectangle 11">
            <a:extLst>
              <a:ext uri="{FF2B5EF4-FFF2-40B4-BE49-F238E27FC236}">
                <a16:creationId xmlns:a16="http://schemas.microsoft.com/office/drawing/2014/main" id="{AD4A7751-DCC7-F880-4936-5A1A6650CA12}"/>
              </a:ext>
            </a:extLst>
          </p:cNvPr>
          <p:cNvSpPr/>
          <p:nvPr/>
        </p:nvSpPr>
        <p:spPr>
          <a:xfrm>
            <a:off x="425861" y="2745294"/>
            <a:ext cx="5974939" cy="77856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Rounded Rectangle 10">
            <a:extLst>
              <a:ext uri="{FF2B5EF4-FFF2-40B4-BE49-F238E27FC236}">
                <a16:creationId xmlns:a16="http://schemas.microsoft.com/office/drawing/2014/main" id="{458BB8E0-D75F-B3FA-7261-E7F6AF0B3244}"/>
              </a:ext>
            </a:extLst>
          </p:cNvPr>
          <p:cNvSpPr/>
          <p:nvPr/>
        </p:nvSpPr>
        <p:spPr>
          <a:xfrm>
            <a:off x="425861" y="1605657"/>
            <a:ext cx="5974939" cy="77856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extBox 1">
            <a:extLst>
              <a:ext uri="{FF2B5EF4-FFF2-40B4-BE49-F238E27FC236}">
                <a16:creationId xmlns:a16="http://schemas.microsoft.com/office/drawing/2014/main" id="{5DD3962A-B93D-8A46-FFDB-58BA73FB4909}"/>
              </a:ext>
            </a:extLst>
          </p:cNvPr>
          <p:cNvSpPr txBox="1"/>
          <p:nvPr/>
        </p:nvSpPr>
        <p:spPr>
          <a:xfrm>
            <a:off x="203043" y="399314"/>
            <a:ext cx="10204173" cy="769441"/>
          </a:xfrm>
          <a:prstGeom prst="rect">
            <a:avLst/>
          </a:prstGeom>
          <a:noFill/>
        </p:spPr>
        <p:txBody>
          <a:bodyPr wrap="square" rtlCol="0">
            <a:spAutoFit/>
          </a:bodyPr>
          <a:lstStyle/>
          <a:p>
            <a:r>
              <a:rPr lang="en-GB" sz="4400" b="1" noProof="0">
                <a:latin typeface="Abel Pro" panose="02000506030000020004" pitchFamily="2" charset="77"/>
              </a:rPr>
              <a:t>Network visualisation</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F8670DE-7898-194B-6A1F-0F20AAA5E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29" y="6106885"/>
            <a:ext cx="395328" cy="576943"/>
          </a:xfrm>
          <a:prstGeom prst="rect">
            <a:avLst/>
          </a:prstGeom>
        </p:spPr>
      </p:pic>
      <p:sp>
        <p:nvSpPr>
          <p:cNvPr id="4" name="Pladsholder til slidenummer 3">
            <a:extLst>
              <a:ext uri="{FF2B5EF4-FFF2-40B4-BE49-F238E27FC236}">
                <a16:creationId xmlns:a16="http://schemas.microsoft.com/office/drawing/2014/main" id="{553AA7FB-0774-5B03-5C8D-6EA7FEDFF72C}"/>
              </a:ext>
            </a:extLst>
          </p:cNvPr>
          <p:cNvSpPr>
            <a:spLocks noGrp="1"/>
          </p:cNvSpPr>
          <p:nvPr>
            <p:ph type="sldNum" sz="quarter" idx="12"/>
          </p:nvPr>
        </p:nvSpPr>
        <p:spPr/>
        <p:txBody>
          <a:bodyPr/>
          <a:lstStyle/>
          <a:p>
            <a:fld id="{EBC25E4B-7B2F-4945-9FE2-5F1A5A159273}" type="slidenum">
              <a:rPr lang="en-GB" noProof="0" smtClean="0">
                <a:latin typeface="Abel Pro" panose="02000506030000020004" pitchFamily="2" charset="77"/>
              </a:rPr>
              <a:t>9</a:t>
            </a:fld>
            <a:endParaRPr lang="en-GB" noProof="0">
              <a:latin typeface="Abel Pro" panose="02000506030000020004" pitchFamily="2" charset="77"/>
            </a:endParaRPr>
          </a:p>
        </p:txBody>
      </p:sp>
      <p:sp>
        <p:nvSpPr>
          <p:cNvPr id="5" name="TextBox 4">
            <a:extLst>
              <a:ext uri="{FF2B5EF4-FFF2-40B4-BE49-F238E27FC236}">
                <a16:creationId xmlns:a16="http://schemas.microsoft.com/office/drawing/2014/main" id="{B1FFC151-6878-66DE-4F86-E69484B7FF2F}"/>
              </a:ext>
            </a:extLst>
          </p:cNvPr>
          <p:cNvSpPr txBox="1"/>
          <p:nvPr/>
        </p:nvSpPr>
        <p:spPr>
          <a:xfrm>
            <a:off x="1223219" y="1732975"/>
            <a:ext cx="5246684" cy="4247317"/>
          </a:xfrm>
          <a:prstGeom prst="rect">
            <a:avLst/>
          </a:prstGeom>
          <a:noFill/>
        </p:spPr>
        <p:txBody>
          <a:bodyPr wrap="square" rtlCol="0">
            <a:spAutoFit/>
          </a:bodyPr>
          <a:lstStyle/>
          <a:p>
            <a:r>
              <a:rPr lang="en-GB" noProof="0">
                <a:latin typeface="Abel Pro" panose="02000506030000020004" pitchFamily="2" charset="77"/>
              </a:rPr>
              <a:t>Having more than 23,000 nodes is difficult to visualise</a:t>
            </a:r>
          </a:p>
          <a:p>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The </a:t>
            </a:r>
            <a:r>
              <a:rPr lang="en-GB" noProof="0" err="1">
                <a:latin typeface="Abel Pro" panose="02000506030000020004" pitchFamily="2" charset="77"/>
              </a:rPr>
              <a:t>NetworkX</a:t>
            </a:r>
            <a:r>
              <a:rPr lang="en-GB" noProof="0">
                <a:latin typeface="Abel Pro" panose="02000506030000020004" pitchFamily="2" charset="77"/>
              </a:rPr>
              <a:t> visualisation function performed poorly for the large </a:t>
            </a:r>
            <a:r>
              <a:rPr lang="en-GB">
                <a:latin typeface="Abel Pro" panose="02000506030000020004" pitchFamily="2" charset="77"/>
              </a:rPr>
              <a:t>graphs we wanted to visualise</a:t>
            </a:r>
            <a:endParaRPr lang="en-GB" noProof="0">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Moving to Gephi </a:t>
            </a:r>
            <a:r>
              <a:rPr lang="en-GB">
                <a:latin typeface="Abel Pro" panose="02000506030000020004" pitchFamily="2" charset="77"/>
              </a:rPr>
              <a:t>decreased run time and increased readability </a:t>
            </a:r>
            <a:r>
              <a:rPr lang="en-GB" noProof="0">
                <a:latin typeface="Abel Pro" panose="02000506030000020004" pitchFamily="2" charset="77"/>
              </a:rPr>
              <a:t>when using </a:t>
            </a:r>
            <a:r>
              <a:rPr lang="en-GB" noProof="0" err="1">
                <a:latin typeface="Abel Pro" panose="02000506030000020004" pitchFamily="2" charset="77"/>
              </a:rPr>
              <a:t>OpenOrd</a:t>
            </a:r>
            <a:r>
              <a:rPr lang="en-GB" noProof="0">
                <a:latin typeface="Abel Pro" panose="02000506030000020004" pitchFamily="2" charset="77"/>
              </a:rPr>
              <a:t> as layout</a:t>
            </a:r>
          </a:p>
          <a:p>
            <a:endParaRPr lang="en-GB">
              <a:latin typeface="Abel Pro" panose="02000506030000020004" pitchFamily="2" charset="77"/>
            </a:endParaRPr>
          </a:p>
          <a:p>
            <a:endParaRPr lang="en-GB" noProof="0">
              <a:latin typeface="Abel Pro" panose="02000506030000020004" pitchFamily="2" charset="77"/>
            </a:endParaRPr>
          </a:p>
          <a:p>
            <a:endParaRPr lang="en-GB" noProof="0">
              <a:latin typeface="Abel Pro" panose="02000506030000020004" pitchFamily="2" charset="77"/>
            </a:endParaRPr>
          </a:p>
          <a:p>
            <a:r>
              <a:rPr lang="en-GB" noProof="0">
                <a:latin typeface="Abel Pro" panose="02000506030000020004" pitchFamily="2" charset="77"/>
              </a:rPr>
              <a:t>We did detect structures in Community 2 in our Gephi visualisation we did not detect in our analysis</a:t>
            </a:r>
          </a:p>
        </p:txBody>
      </p:sp>
      <p:pic>
        <p:nvPicPr>
          <p:cNvPr id="7" name="Graphic 6" descr="Connections outline">
            <a:extLst>
              <a:ext uri="{FF2B5EF4-FFF2-40B4-BE49-F238E27FC236}">
                <a16:creationId xmlns:a16="http://schemas.microsoft.com/office/drawing/2014/main" id="{A7D99186-5E2A-AAB5-DF53-071A949609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139" y="1723335"/>
            <a:ext cx="599661" cy="599661"/>
          </a:xfrm>
          <a:prstGeom prst="rect">
            <a:avLst/>
          </a:prstGeom>
        </p:spPr>
      </p:pic>
      <p:pic>
        <p:nvPicPr>
          <p:cNvPr id="9" name="Graphic 8" descr="Connections outline">
            <a:extLst>
              <a:ext uri="{FF2B5EF4-FFF2-40B4-BE49-F238E27FC236}">
                <a16:creationId xmlns:a16="http://schemas.microsoft.com/office/drawing/2014/main" id="{E2649161-1DED-2D28-46B1-3950DB196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138" y="2819952"/>
            <a:ext cx="599661" cy="599661"/>
          </a:xfrm>
          <a:prstGeom prst="rect">
            <a:avLst/>
          </a:prstGeom>
        </p:spPr>
      </p:pic>
      <p:pic>
        <p:nvPicPr>
          <p:cNvPr id="10" name="Graphic 9" descr="Connections outline">
            <a:extLst>
              <a:ext uri="{FF2B5EF4-FFF2-40B4-BE49-F238E27FC236}">
                <a16:creationId xmlns:a16="http://schemas.microsoft.com/office/drawing/2014/main" id="{904B4F17-B1B3-86D1-3148-9FC5771A8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137" y="4006394"/>
            <a:ext cx="599661" cy="599661"/>
          </a:xfrm>
          <a:prstGeom prst="rect">
            <a:avLst/>
          </a:prstGeom>
        </p:spPr>
      </p:pic>
      <p:pic>
        <p:nvPicPr>
          <p:cNvPr id="15" name="Graphic 14" descr="Connections outline">
            <a:extLst>
              <a:ext uri="{FF2B5EF4-FFF2-40B4-BE49-F238E27FC236}">
                <a16:creationId xmlns:a16="http://schemas.microsoft.com/office/drawing/2014/main" id="{CEC4FDF9-71E7-6248-82A1-2FC0A8A95B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137" y="5367758"/>
            <a:ext cx="599661" cy="599661"/>
          </a:xfrm>
          <a:prstGeom prst="rect">
            <a:avLst/>
          </a:prstGeom>
        </p:spPr>
      </p:pic>
    </p:spTree>
    <p:extLst>
      <p:ext uri="{BB962C8B-B14F-4D97-AF65-F5344CB8AC3E}">
        <p14:creationId xmlns:p14="http://schemas.microsoft.com/office/powerpoint/2010/main" val="1032342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45</Slides>
  <Notes>15</Notes>
  <HiddenSlides>33</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Gender and Language Differences in the Growth of Wikipedia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Karen Visby</dc:creator>
  <cp:revision>1</cp:revision>
  <dcterms:created xsi:type="dcterms:W3CDTF">2025-01-03T07:53:31Z</dcterms:created>
  <dcterms:modified xsi:type="dcterms:W3CDTF">2025-01-09T08:47:43Z</dcterms:modified>
</cp:coreProperties>
</file>